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5" r:id="rId3"/>
    <p:sldId id="257" r:id="rId4"/>
    <p:sldId id="284" r:id="rId5"/>
    <p:sldId id="259" r:id="rId6"/>
    <p:sldId id="260" r:id="rId7"/>
    <p:sldId id="283" r:id="rId8"/>
    <p:sldId id="281" r:id="rId9"/>
    <p:sldId id="328" r:id="rId10"/>
    <p:sldId id="263" r:id="rId11"/>
    <p:sldId id="285" r:id="rId12"/>
    <p:sldId id="282" r:id="rId13"/>
    <p:sldId id="286" r:id="rId14"/>
    <p:sldId id="294" r:id="rId15"/>
    <p:sldId id="295" r:id="rId16"/>
    <p:sldId id="296" r:id="rId17"/>
    <p:sldId id="297" r:id="rId18"/>
    <p:sldId id="287" r:id="rId19"/>
    <p:sldId id="290" r:id="rId20"/>
    <p:sldId id="313" r:id="rId21"/>
    <p:sldId id="309" r:id="rId22"/>
    <p:sldId id="314" r:id="rId23"/>
    <p:sldId id="308" r:id="rId24"/>
    <p:sldId id="292" r:id="rId25"/>
    <p:sldId id="315" r:id="rId26"/>
    <p:sldId id="318" r:id="rId27"/>
    <p:sldId id="319" r:id="rId28"/>
    <p:sldId id="320" r:id="rId29"/>
    <p:sldId id="321" r:id="rId30"/>
    <p:sldId id="322" r:id="rId31"/>
    <p:sldId id="324" r:id="rId32"/>
    <p:sldId id="323" r:id="rId33"/>
    <p:sldId id="325" r:id="rId34"/>
    <p:sldId id="326" r:id="rId35"/>
    <p:sldId id="327" r:id="rId36"/>
    <p:sldId id="329" r:id="rId37"/>
    <p:sldId id="330" r:id="rId38"/>
    <p:sldId id="331" r:id="rId39"/>
    <p:sldId id="299" r:id="rId40"/>
    <p:sldId id="293" r:id="rId41"/>
    <p:sldId id="298" r:id="rId42"/>
    <p:sldId id="301" r:id="rId43"/>
    <p:sldId id="306" r:id="rId44"/>
    <p:sldId id="307" r:id="rId45"/>
    <p:sldId id="266" r:id="rId46"/>
    <p:sldId id="303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948"/>
    <a:srgbClr val="E3D9F0"/>
    <a:srgbClr val="8064A2"/>
    <a:srgbClr val="D2D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45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8EEE9-F012-4E72-90C3-C88356170C89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52644-2CE6-477F-B278-ED1281473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41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54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13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8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453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42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54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19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87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90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79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93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380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2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51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2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6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2644-2CE6-477F-B278-ED12814739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7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58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59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62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64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61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7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3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71.gif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72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75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77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77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23.png"/><Relationship Id="rId10" Type="http://schemas.openxmlformats.org/officeDocument/2006/relationships/image" Target="../media/image83.png"/><Relationship Id="rId4" Type="http://schemas.openxmlformats.org/officeDocument/2006/relationships/image" Target="../media/image37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87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87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89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90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92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92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95.gif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96.gif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97.gif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98.gif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99.gif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5" Type="http://schemas.openxmlformats.org/officeDocument/2006/relationships/image" Target="../media/image100.gif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Relationship Id="rId5" Type="http://schemas.openxmlformats.org/officeDocument/2006/relationships/image" Target="../media/image101.gif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5" Type="http://schemas.openxmlformats.org/officeDocument/2006/relationships/image" Target="../media/image102.gif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Relationship Id="rId5" Type="http://schemas.openxmlformats.org/officeDocument/2006/relationships/image" Target="../media/image103.gif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image" Target="../media/image8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image" Target="../media/image8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247520" y="3809617"/>
            <a:ext cx="19875037" cy="2666479"/>
            <a:chOff x="-247520" y="3809617"/>
            <a:chExt cx="19875037" cy="266647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984102" y="3809617"/>
              <a:ext cx="9643415" cy="2666479"/>
              <a:chOff x="9984102" y="3809617"/>
              <a:chExt cx="9643415" cy="26664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5307432" y="2621415"/>
                <a:ext cx="19286829" cy="533295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9984102" y="3809617"/>
                <a:ext cx="9643415" cy="266647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247520" y="3809617"/>
              <a:ext cx="9643415" cy="2666479"/>
              <a:chOff x="-247520" y="3809617"/>
              <a:chExt cx="9643415" cy="266647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-4924190" y="2621415"/>
                <a:ext cx="19286829" cy="533295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247520" y="3809617"/>
                <a:ext cx="9643415" cy="266647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907932" y="1107623"/>
            <a:ext cx="8833872" cy="8027781"/>
            <a:chOff x="4907932" y="1107623"/>
            <a:chExt cx="8833872" cy="80277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7932" y="1107623"/>
              <a:ext cx="8833872" cy="80277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32705" y="3255686"/>
            <a:ext cx="6692448" cy="34074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9598" y="6083509"/>
            <a:ext cx="5238661" cy="16276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E87CB4-1F49-AE24-1FE1-9CB6D55D0247}"/>
              </a:ext>
            </a:extLst>
          </p:cNvPr>
          <p:cNvSpPr txBox="1"/>
          <p:nvPr/>
        </p:nvSpPr>
        <p:spPr>
          <a:xfrm>
            <a:off x="14964701" y="9334500"/>
            <a:ext cx="305885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 w="19050">
                  <a:solidFill>
                    <a:srgbClr val="271948"/>
                  </a:solidFill>
                </a:ln>
                <a:solidFill>
                  <a:srgbClr val="E3D9F0"/>
                </a:solidFill>
              </a:rPr>
              <a:t>김용일 교수님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A7213-39D8-53F8-D209-5E14F518E3C5}"/>
              </a:ext>
            </a:extLst>
          </p:cNvPr>
          <p:cNvSpPr txBox="1"/>
          <p:nvPr/>
        </p:nvSpPr>
        <p:spPr>
          <a:xfrm>
            <a:off x="264448" y="9334500"/>
            <a:ext cx="305885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 w="19050">
                  <a:solidFill>
                    <a:srgbClr val="271948"/>
                  </a:solidFill>
                </a:ln>
                <a:solidFill>
                  <a:srgbClr val="E3D9F0"/>
                </a:solidFill>
              </a:rPr>
              <a:t>프로젝트 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2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285714"/>
            </a:xfrm>
            <a:prstGeom prst="rect">
              <a:avLst/>
            </a:prstGeom>
          </p:spPr>
        </p:pic>
      </p:grp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01364B-04F7-A4D8-9357-4A217111C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41319"/>
              </p:ext>
            </p:extLst>
          </p:nvPr>
        </p:nvGraphicFramePr>
        <p:xfrm>
          <a:off x="1676400" y="1866900"/>
          <a:ext cx="15512405" cy="768570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63500" dir="2700000" algn="tl" rotWithShape="0">
                    <a:prstClr val="black">
                      <a:alpha val="50000"/>
                    </a:prstClr>
                  </a:outerShdw>
                </a:effectLst>
                <a:tableStyleId>{00A15C55-8517-42AA-B614-E9B94910E393}</a:tableStyleId>
              </a:tblPr>
              <a:tblGrid>
                <a:gridCol w="2952153">
                  <a:extLst>
                    <a:ext uri="{9D8B030D-6E8A-4147-A177-3AD203B41FA5}">
                      <a16:colId xmlns:a16="http://schemas.microsoft.com/office/drawing/2014/main" val="1387401234"/>
                    </a:ext>
                  </a:extLst>
                </a:gridCol>
                <a:gridCol w="12560252">
                  <a:extLst>
                    <a:ext uri="{9D8B030D-6E8A-4147-A177-3AD203B41FA5}">
                      <a16:colId xmlns:a16="http://schemas.microsoft.com/office/drawing/2014/main" val="97655371"/>
                    </a:ext>
                  </a:extLst>
                </a:gridCol>
              </a:tblGrid>
              <a:tr h="811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기능 목록</a:t>
                      </a:r>
                    </a:p>
                  </a:txBody>
                  <a:tcPr marL="81226" marR="81226" marT="40613" marB="40613">
                    <a:lnL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2800" dirty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1226" marR="81226" marT="40613" marB="40613">
                    <a:lnL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247471"/>
                  </a:ext>
                </a:extLst>
              </a:tr>
              <a:tr h="1136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회원</a:t>
                      </a:r>
                    </a:p>
                  </a:txBody>
                  <a:tcPr marL="81226" marR="81226" marT="40613" marB="40613" anchor="ctr">
                    <a:lnL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회원 정보 수정</a:t>
                      </a:r>
                      <a:r>
                        <a:rPr lang="en-US" altLang="ko-KR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회원 탈퇴 기능</a:t>
                      </a:r>
                      <a:endParaRPr lang="en-US" altLang="ko-KR" sz="2800" b="1" dirty="0">
                        <a:solidFill>
                          <a:srgbClr val="271948"/>
                        </a:solidFill>
                        <a:latin typeface="+mn-ea"/>
                        <a:ea typeface="+mn-ea"/>
                      </a:endParaRPr>
                    </a:p>
                  </a:txBody>
                  <a:tcPr marL="81226" marR="81226" marT="40613" marB="40613" anchor="ctr">
                    <a:lnL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028443"/>
                  </a:ext>
                </a:extLst>
              </a:tr>
              <a:tr h="1136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소식통</a:t>
                      </a:r>
                    </a:p>
                  </a:txBody>
                  <a:tcPr marL="81226" marR="81226" marT="40613" marB="40613" anchor="ctr">
                    <a:lnL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회원이 등록한 글의 내용과 이미지를 볼 수 있도록 무한 스크롤 형태로 제공</a:t>
                      </a:r>
                      <a:endParaRPr lang="en-US" altLang="ko-KR" sz="2800" b="1" dirty="0">
                        <a:solidFill>
                          <a:srgbClr val="271948"/>
                        </a:solidFill>
                        <a:latin typeface="+mn-ea"/>
                        <a:ea typeface="+mn-ea"/>
                      </a:endParaRPr>
                    </a:p>
                  </a:txBody>
                  <a:tcPr marL="81226" marR="81226" marT="40613" marB="40613" anchor="ctr">
                    <a:lnL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448913"/>
                  </a:ext>
                </a:extLst>
              </a:tr>
              <a:tr h="1136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업로드</a:t>
                      </a:r>
                    </a:p>
                  </a:txBody>
                  <a:tcPr marL="81226" marR="81226" marT="40613" marB="40613" anchor="ctr">
                    <a:lnL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서버에 음악</a:t>
                      </a:r>
                      <a:r>
                        <a:rPr lang="en-US" altLang="ko-KR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영상 파일을 업로드 하는 기능</a:t>
                      </a:r>
                    </a:p>
                  </a:txBody>
                  <a:tcPr marL="81226" marR="81226" marT="40613" marB="40613" anchor="ctr">
                    <a:lnL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178871"/>
                  </a:ext>
                </a:extLst>
              </a:tr>
              <a:tr h="1164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음악</a:t>
                      </a:r>
                      <a:r>
                        <a:rPr lang="en-US" altLang="ko-KR" sz="40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40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영상 </a:t>
                      </a:r>
                    </a:p>
                  </a:txBody>
                  <a:tcPr marL="81226" marR="81226" marT="40613" marB="40613" anchor="ctr">
                    <a:lnL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서버에 업로드 된 음악</a:t>
                      </a:r>
                      <a:r>
                        <a:rPr lang="en-US" altLang="ko-KR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영상을  최신순으로 차트별로 보여준다</a:t>
                      </a:r>
                      <a:r>
                        <a:rPr lang="en-US" altLang="ko-KR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서버에 등록된 음악</a:t>
                      </a:r>
                      <a:r>
                        <a:rPr lang="en-US" altLang="ko-KR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영상을  조회</a:t>
                      </a:r>
                      <a:r>
                        <a:rPr lang="en-US" altLang="ko-KR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삭제 기능</a:t>
                      </a:r>
                      <a:endParaRPr lang="en-US" altLang="ko-KR" sz="2800" b="1" dirty="0">
                        <a:solidFill>
                          <a:srgbClr val="271948"/>
                        </a:solidFill>
                        <a:latin typeface="+mn-ea"/>
                        <a:ea typeface="+mn-ea"/>
                      </a:endParaRPr>
                    </a:p>
                  </a:txBody>
                  <a:tcPr marL="81226" marR="81226" marT="40613" marB="40613" anchor="ctr">
                    <a:lnL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67675"/>
                  </a:ext>
                </a:extLst>
              </a:tr>
              <a:tr h="1164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검색</a:t>
                      </a:r>
                    </a:p>
                  </a:txBody>
                  <a:tcPr marL="81226" marR="81226" marT="40613" marB="40613" anchor="ctr">
                    <a:lnL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서버에 등록된 음악을 검색하여 결과를 제공하는 기능</a:t>
                      </a:r>
                      <a:endParaRPr lang="en-US" altLang="ko-KR" sz="2800" b="1" dirty="0">
                        <a:solidFill>
                          <a:srgbClr val="271948"/>
                        </a:solidFill>
                        <a:latin typeface="+mn-ea"/>
                        <a:ea typeface="+mn-ea"/>
                      </a:endParaRPr>
                    </a:p>
                  </a:txBody>
                  <a:tcPr marL="81226" marR="81226" marT="40613" marB="40613" anchor="ctr">
                    <a:lnL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195753"/>
                  </a:ext>
                </a:extLst>
              </a:tr>
              <a:tr h="1136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스트리밍</a:t>
                      </a:r>
                    </a:p>
                  </a:txBody>
                  <a:tcPr marL="81226" marR="81226" marT="40613" marB="40613" anchor="ctr">
                    <a:lnL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웹에서 노래</a:t>
                      </a:r>
                      <a:r>
                        <a:rPr lang="en-US" altLang="ko-KR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800" b="1" dirty="0">
                          <a:solidFill>
                            <a:srgbClr val="271948"/>
                          </a:solidFill>
                          <a:latin typeface="+mn-ea"/>
                          <a:ea typeface="+mn-ea"/>
                        </a:rPr>
                        <a:t>영상을 스트리밍하여 들을 수 있는 기능</a:t>
                      </a:r>
                      <a:endParaRPr lang="en-US" altLang="ko-KR" sz="2800" b="1" dirty="0">
                        <a:solidFill>
                          <a:srgbClr val="271948"/>
                        </a:solidFill>
                        <a:latin typeface="+mn-ea"/>
                        <a:ea typeface="+mn-ea"/>
                      </a:endParaRPr>
                    </a:p>
                  </a:txBody>
                  <a:tcPr marL="81226" marR="81226" marT="40613" marB="40613" anchor="ctr">
                    <a:lnL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19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4563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963987-8240-9BEE-7956-D6BAF52E6005}"/>
              </a:ext>
            </a:extLst>
          </p:cNvPr>
          <p:cNvSpPr txBox="1"/>
          <p:nvPr/>
        </p:nvSpPr>
        <p:spPr>
          <a:xfrm>
            <a:off x="990600" y="734396"/>
            <a:ext cx="267733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 설계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1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AD377B1-D75A-7645-8005-3D138C96FE67}"/>
              </a:ext>
            </a:extLst>
          </p:cNvPr>
          <p:cNvGrpSpPr/>
          <p:nvPr/>
        </p:nvGrpSpPr>
        <p:grpSpPr>
          <a:xfrm>
            <a:off x="7251013" y="5053964"/>
            <a:ext cx="3785975" cy="2849937"/>
            <a:chOff x="7251013" y="5053964"/>
            <a:chExt cx="3785975" cy="2849937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77B88BB0-D2F9-E731-CCDE-BCBD32ACBC07}"/>
                </a:ext>
              </a:extLst>
            </p:cNvPr>
            <p:cNvGrpSpPr/>
            <p:nvPr/>
          </p:nvGrpSpPr>
          <p:grpSpPr>
            <a:xfrm>
              <a:off x="7578780" y="5503395"/>
              <a:ext cx="3130440" cy="1869879"/>
              <a:chOff x="7578780" y="4952885"/>
              <a:chExt cx="3130440" cy="1869879"/>
            </a:xfrm>
          </p:grpSpPr>
          <p:grpSp>
            <p:nvGrpSpPr>
              <p:cNvPr id="1014" name="그룹 1013">
                <a:extLst>
                  <a:ext uri="{FF2B5EF4-FFF2-40B4-BE49-F238E27FC236}">
                    <a16:creationId xmlns:a16="http://schemas.microsoft.com/office/drawing/2014/main" id="{FEDDA9D8-E57F-4289-D70C-9B0A42D4BF5D}"/>
                  </a:ext>
                </a:extLst>
              </p:cNvPr>
              <p:cNvGrpSpPr/>
              <p:nvPr/>
            </p:nvGrpSpPr>
            <p:grpSpPr>
              <a:xfrm>
                <a:off x="7578780" y="4952885"/>
                <a:ext cx="3130440" cy="770843"/>
                <a:chOff x="10287000" y="2285199"/>
                <a:chExt cx="3130440" cy="770843"/>
              </a:xfrm>
              <a:effectLst>
                <a:outerShdw blurRad="50800" dist="50800" dir="2700000" algn="tl" rotWithShape="0">
                  <a:prstClr val="black">
                    <a:alpha val="60000"/>
                  </a:prstClr>
                </a:outerShdw>
              </a:effectLst>
            </p:grpSpPr>
            <p:sp>
              <p:nvSpPr>
                <p:cNvPr id="1015" name="사각형: 둥근 대각선 방향 모서리 1014">
                  <a:extLst>
                    <a:ext uri="{FF2B5EF4-FFF2-40B4-BE49-F238E27FC236}">
                      <a16:creationId xmlns:a16="http://schemas.microsoft.com/office/drawing/2014/main" id="{8CE1B00E-98EB-AB27-0B5E-94C3E531A8E3}"/>
                    </a:ext>
                  </a:extLst>
                </p:cNvPr>
                <p:cNvSpPr/>
                <p:nvPr/>
              </p:nvSpPr>
              <p:spPr>
                <a:xfrm>
                  <a:off x="10287000" y="2285199"/>
                  <a:ext cx="3130440" cy="770843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rgbClr val="8064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6" name="TextBox 1015">
                  <a:extLst>
                    <a:ext uri="{FF2B5EF4-FFF2-40B4-BE49-F238E27FC236}">
                      <a16:creationId xmlns:a16="http://schemas.microsoft.com/office/drawing/2014/main" id="{2E3BF47A-F32B-A4D1-64EC-144DFB401487}"/>
                    </a:ext>
                  </a:extLst>
                </p:cNvPr>
                <p:cNvSpPr txBox="1"/>
                <p:nvPr/>
              </p:nvSpPr>
              <p:spPr>
                <a:xfrm>
                  <a:off x="10729959" y="2349471"/>
                  <a:ext cx="2244525" cy="67710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800" b="1" dirty="0">
                      <a:solidFill>
                        <a:srgbClr val="D2D8E9"/>
                      </a:solidFill>
                      <a:latin typeface="+mn-ea"/>
                    </a:rPr>
                    <a:t>최신 노래</a:t>
                  </a:r>
                </a:p>
              </p:txBody>
            </p:sp>
          </p:grpSp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72ABA8A-BD60-6EC5-0B9B-2FF0C7DF4A48}"/>
                  </a:ext>
                </a:extLst>
              </p:cNvPr>
              <p:cNvGrpSpPr/>
              <p:nvPr/>
            </p:nvGrpSpPr>
            <p:grpSpPr>
              <a:xfrm>
                <a:off x="7578780" y="6051921"/>
                <a:ext cx="3130440" cy="770843"/>
                <a:chOff x="10287000" y="1114399"/>
                <a:chExt cx="3130440" cy="770843"/>
              </a:xfrm>
              <a:effectLst>
                <a:outerShdw blurRad="50800" dist="50800" dir="2700000" algn="tl" rotWithShape="0">
                  <a:prstClr val="black">
                    <a:alpha val="60000"/>
                  </a:prstClr>
                </a:outerShdw>
              </a:effectLst>
            </p:grpSpPr>
            <p:sp>
              <p:nvSpPr>
                <p:cNvPr id="1037" name="사각형: 둥근 대각선 방향 모서리 1036">
                  <a:extLst>
                    <a:ext uri="{FF2B5EF4-FFF2-40B4-BE49-F238E27FC236}">
                      <a16:creationId xmlns:a16="http://schemas.microsoft.com/office/drawing/2014/main" id="{BCDDD7B1-2315-FA71-DA28-A68B7BA9B22C}"/>
                    </a:ext>
                  </a:extLst>
                </p:cNvPr>
                <p:cNvSpPr/>
                <p:nvPr/>
              </p:nvSpPr>
              <p:spPr>
                <a:xfrm>
                  <a:off x="10287000" y="1114399"/>
                  <a:ext cx="3130440" cy="770843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rgbClr val="8064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8" name="TextBox 1037">
                  <a:extLst>
                    <a:ext uri="{FF2B5EF4-FFF2-40B4-BE49-F238E27FC236}">
                      <a16:creationId xmlns:a16="http://schemas.microsoft.com/office/drawing/2014/main" id="{0479E457-2B3F-02DC-7DA2-1EBCB9128197}"/>
                    </a:ext>
                  </a:extLst>
                </p:cNvPr>
                <p:cNvSpPr txBox="1"/>
                <p:nvPr/>
              </p:nvSpPr>
              <p:spPr>
                <a:xfrm>
                  <a:off x="10486303" y="1178671"/>
                  <a:ext cx="2731838" cy="67710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800" b="1" dirty="0">
                      <a:solidFill>
                        <a:srgbClr val="D2D8E9"/>
                      </a:solidFill>
                      <a:latin typeface="+mn-ea"/>
                    </a:rPr>
                    <a:t>장르별 노래</a:t>
                  </a:r>
                </a:p>
              </p:txBody>
            </p:sp>
          </p:grpSp>
        </p:grp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D99A324D-E7C8-FF51-795C-E74265E30A9F}"/>
                </a:ext>
              </a:extLst>
            </p:cNvPr>
            <p:cNvSpPr/>
            <p:nvPr/>
          </p:nvSpPr>
          <p:spPr>
            <a:xfrm>
              <a:off x="7251013" y="5053964"/>
              <a:ext cx="3785975" cy="2849937"/>
            </a:xfrm>
            <a:prstGeom prst="rect">
              <a:avLst/>
            </a:prstGeom>
            <a:noFill/>
            <a:ln w="44450">
              <a:solidFill>
                <a:srgbClr val="8064A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2585461-96EA-C717-9364-1C39D7BC1D81}"/>
              </a:ext>
            </a:extLst>
          </p:cNvPr>
          <p:cNvCxnSpPr>
            <a:cxnSpLocks/>
            <a:endCxn id="1022" idx="0"/>
          </p:cNvCxnSpPr>
          <p:nvPr/>
        </p:nvCxnSpPr>
        <p:spPr>
          <a:xfrm>
            <a:off x="2713757" y="2382700"/>
            <a:ext cx="0" cy="573860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F02989BD-D5B7-B2FC-4FC2-5D045DF67F9F}"/>
              </a:ext>
            </a:extLst>
          </p:cNvPr>
          <p:cNvCxnSpPr>
            <a:cxnSpLocks/>
          </p:cNvCxnSpPr>
          <p:nvPr/>
        </p:nvCxnSpPr>
        <p:spPr>
          <a:xfrm>
            <a:off x="2713755" y="2363125"/>
            <a:ext cx="12860488" cy="19974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A09F3D-AD75-4270-533D-C3A13F20C634}"/>
              </a:ext>
            </a:extLst>
          </p:cNvPr>
          <p:cNvGrpSpPr/>
          <p:nvPr/>
        </p:nvGrpSpPr>
        <p:grpSpPr>
          <a:xfrm>
            <a:off x="6664380" y="700845"/>
            <a:ext cx="4959240" cy="1107996"/>
            <a:chOff x="9372600" y="2110342"/>
            <a:chExt cx="4959240" cy="1107996"/>
          </a:xfrm>
          <a:solidFill>
            <a:srgbClr val="8064A2"/>
          </a:solidFill>
          <a:effectLst>
            <a:outerShdw blurRad="50800" dist="635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37" name="사각형: 둥근 대각선 방향 모서리 36">
              <a:extLst>
                <a:ext uri="{FF2B5EF4-FFF2-40B4-BE49-F238E27FC236}">
                  <a16:creationId xmlns:a16="http://schemas.microsoft.com/office/drawing/2014/main" id="{B8F2146E-BC7F-BA55-58E9-412A57495794}"/>
                </a:ext>
              </a:extLst>
            </p:cNvPr>
            <p:cNvSpPr/>
            <p:nvPr/>
          </p:nvSpPr>
          <p:spPr>
            <a:xfrm>
              <a:off x="9372600" y="2156095"/>
              <a:ext cx="4959240" cy="1016490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7BA275-9A2E-C035-88B2-2DE074E335FD}"/>
                </a:ext>
              </a:extLst>
            </p:cNvPr>
            <p:cNvSpPr txBox="1"/>
            <p:nvPr/>
          </p:nvSpPr>
          <p:spPr>
            <a:xfrm>
              <a:off x="10741980" y="2110342"/>
              <a:ext cx="2220481" cy="11079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rgbClr val="D2D8E9"/>
                  </a:solidFill>
                  <a:latin typeface="+mn-ea"/>
                </a:rPr>
                <a:t>MAIN</a:t>
              </a:r>
              <a:endParaRPr lang="ko-KR" altLang="en-US" sz="6600" b="1" dirty="0">
                <a:solidFill>
                  <a:srgbClr val="D2D8E9"/>
                </a:solidFill>
                <a:latin typeface="+mn-ea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B8EC61-070C-68A8-814B-33B761DD847F}"/>
              </a:ext>
            </a:extLst>
          </p:cNvPr>
          <p:cNvCxnSpPr>
            <a:cxnSpLocks/>
            <a:endCxn id="1029" idx="0"/>
          </p:cNvCxnSpPr>
          <p:nvPr/>
        </p:nvCxnSpPr>
        <p:spPr>
          <a:xfrm>
            <a:off x="5928880" y="2382700"/>
            <a:ext cx="1" cy="1529672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422540-E44D-BC8C-BEE1-7C727694D372}"/>
              </a:ext>
            </a:extLst>
          </p:cNvPr>
          <p:cNvCxnSpPr>
            <a:cxnSpLocks/>
            <a:stCxn id="1022" idx="2"/>
          </p:cNvCxnSpPr>
          <p:nvPr/>
        </p:nvCxnSpPr>
        <p:spPr>
          <a:xfrm>
            <a:off x="2713757" y="3633668"/>
            <a:ext cx="17431" cy="1382917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A485EE-18B0-11F5-F22A-981BAF9BCF01}"/>
              </a:ext>
            </a:extLst>
          </p:cNvPr>
          <p:cNvCxnSpPr>
            <a:cxnSpLocks/>
            <a:stCxn id="38" idx="2"/>
            <a:endCxn id="1052" idx="0"/>
          </p:cNvCxnSpPr>
          <p:nvPr/>
        </p:nvCxnSpPr>
        <p:spPr>
          <a:xfrm>
            <a:off x="9144001" y="1808841"/>
            <a:ext cx="0" cy="3245123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EDB6B563-6079-8B22-6A01-669565A2DD24}"/>
              </a:ext>
            </a:extLst>
          </p:cNvPr>
          <p:cNvGrpSpPr/>
          <p:nvPr/>
        </p:nvGrpSpPr>
        <p:grpSpPr>
          <a:xfrm>
            <a:off x="4363658" y="3848100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1028" name="사각형: 둥근 대각선 방향 모서리 1027">
              <a:extLst>
                <a:ext uri="{FF2B5EF4-FFF2-40B4-BE49-F238E27FC236}">
                  <a16:creationId xmlns:a16="http://schemas.microsoft.com/office/drawing/2014/main" id="{354E2C2F-F07C-50EE-3739-E72538F910D5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C56AF273-D17D-800B-F9F5-8C23BF4733A2}"/>
                </a:ext>
              </a:extLst>
            </p:cNvPr>
            <p:cNvSpPr txBox="1"/>
            <p:nvPr/>
          </p:nvSpPr>
          <p:spPr>
            <a:xfrm>
              <a:off x="11028920" y="2349471"/>
              <a:ext cx="1646605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소식통</a:t>
              </a:r>
            </a:p>
          </p:txBody>
        </p:sp>
      </p:grpSp>
      <p:grpSp>
        <p:nvGrpSpPr>
          <p:cNvPr id="1020" name="그룹 1019">
            <a:extLst>
              <a:ext uri="{FF2B5EF4-FFF2-40B4-BE49-F238E27FC236}">
                <a16:creationId xmlns:a16="http://schemas.microsoft.com/office/drawing/2014/main" id="{2295E1D2-34D6-2559-A2CC-881033B66C5C}"/>
              </a:ext>
            </a:extLst>
          </p:cNvPr>
          <p:cNvGrpSpPr/>
          <p:nvPr/>
        </p:nvGrpSpPr>
        <p:grpSpPr>
          <a:xfrm>
            <a:off x="1148535" y="2892288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1021" name="사각형: 둥근 대각선 방향 모서리 1020">
              <a:extLst>
                <a:ext uri="{FF2B5EF4-FFF2-40B4-BE49-F238E27FC236}">
                  <a16:creationId xmlns:a16="http://schemas.microsoft.com/office/drawing/2014/main" id="{0EF5A41D-F99C-8C05-B08C-9F77D0BC5B0E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2" name="TextBox 1021">
              <a:extLst>
                <a:ext uri="{FF2B5EF4-FFF2-40B4-BE49-F238E27FC236}">
                  <a16:creationId xmlns:a16="http://schemas.microsoft.com/office/drawing/2014/main" id="{B2645887-596F-B261-FD39-3F81F420DFB7}"/>
                </a:ext>
              </a:extLst>
            </p:cNvPr>
            <p:cNvSpPr txBox="1"/>
            <p:nvPr/>
          </p:nvSpPr>
          <p:spPr>
            <a:xfrm>
              <a:off x="11272576" y="2349471"/>
              <a:ext cx="1159292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영상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AAAA8D-79DC-34B0-15BC-57C2B0E39D21}"/>
              </a:ext>
            </a:extLst>
          </p:cNvPr>
          <p:cNvCxnSpPr>
            <a:cxnSpLocks/>
            <a:stCxn id="1010" idx="2"/>
            <a:endCxn id="1013" idx="0"/>
          </p:cNvCxnSpPr>
          <p:nvPr/>
        </p:nvCxnSpPr>
        <p:spPr>
          <a:xfrm flipH="1">
            <a:off x="15579780" y="3633668"/>
            <a:ext cx="1" cy="1383489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11" name="그룹 1010">
            <a:extLst>
              <a:ext uri="{FF2B5EF4-FFF2-40B4-BE49-F238E27FC236}">
                <a16:creationId xmlns:a16="http://schemas.microsoft.com/office/drawing/2014/main" id="{AE185898-C7A7-1B41-1D34-016D0DF98105}"/>
              </a:ext>
            </a:extLst>
          </p:cNvPr>
          <p:cNvGrpSpPr/>
          <p:nvPr/>
        </p:nvGrpSpPr>
        <p:grpSpPr>
          <a:xfrm>
            <a:off x="14014560" y="4952885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1012" name="사각형: 둥근 대각선 방향 모서리 1011">
              <a:extLst>
                <a:ext uri="{FF2B5EF4-FFF2-40B4-BE49-F238E27FC236}">
                  <a16:creationId xmlns:a16="http://schemas.microsoft.com/office/drawing/2014/main" id="{730BF61A-7B94-2423-4EC0-B3505D4EA0DE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3" name="TextBox 1012">
              <a:extLst>
                <a:ext uri="{FF2B5EF4-FFF2-40B4-BE49-F238E27FC236}">
                  <a16:creationId xmlns:a16="http://schemas.microsoft.com/office/drawing/2014/main" id="{22B413F0-752F-E0AB-2FBF-A1AB0357209A}"/>
                </a:ext>
              </a:extLst>
            </p:cNvPr>
            <p:cNvSpPr txBox="1"/>
            <p:nvPr/>
          </p:nvSpPr>
          <p:spPr>
            <a:xfrm>
              <a:off x="10785260" y="2349471"/>
              <a:ext cx="2133919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회원가입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F07A44-E2F4-6427-46BE-B4B1EA85FB62}"/>
              </a:ext>
            </a:extLst>
          </p:cNvPr>
          <p:cNvGrpSpPr/>
          <p:nvPr/>
        </p:nvGrpSpPr>
        <p:grpSpPr>
          <a:xfrm>
            <a:off x="829484" y="5053964"/>
            <a:ext cx="3785975" cy="2849937"/>
            <a:chOff x="7251013" y="5053964"/>
            <a:chExt cx="3785975" cy="284993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EEFB2E1-2232-4996-4813-E415AEB42063}"/>
                </a:ext>
              </a:extLst>
            </p:cNvPr>
            <p:cNvGrpSpPr/>
            <p:nvPr/>
          </p:nvGrpSpPr>
          <p:grpSpPr>
            <a:xfrm>
              <a:off x="7578780" y="5503395"/>
              <a:ext cx="3130440" cy="1869879"/>
              <a:chOff x="7578780" y="4952885"/>
              <a:chExt cx="3130440" cy="1869879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EF2285D-A8FA-BAB2-8E66-3D1B3D85F32D}"/>
                  </a:ext>
                </a:extLst>
              </p:cNvPr>
              <p:cNvGrpSpPr/>
              <p:nvPr/>
            </p:nvGrpSpPr>
            <p:grpSpPr>
              <a:xfrm>
                <a:off x="7578780" y="4952885"/>
                <a:ext cx="3130440" cy="770843"/>
                <a:chOff x="10287000" y="2285199"/>
                <a:chExt cx="3130440" cy="770843"/>
              </a:xfrm>
              <a:effectLst>
                <a:outerShdw blurRad="50800" dist="50800" dir="2700000" algn="tl" rotWithShape="0">
                  <a:prstClr val="black">
                    <a:alpha val="60000"/>
                  </a:prstClr>
                </a:outerShdw>
              </a:effectLst>
            </p:grpSpPr>
            <p:sp>
              <p:nvSpPr>
                <p:cNvPr id="16" name="사각형: 둥근 대각선 방향 모서리 15">
                  <a:extLst>
                    <a:ext uri="{FF2B5EF4-FFF2-40B4-BE49-F238E27FC236}">
                      <a16:creationId xmlns:a16="http://schemas.microsoft.com/office/drawing/2014/main" id="{92564C08-C804-D8C8-0870-D3DBD92CAAFF}"/>
                    </a:ext>
                  </a:extLst>
                </p:cNvPr>
                <p:cNvSpPr/>
                <p:nvPr/>
              </p:nvSpPr>
              <p:spPr>
                <a:xfrm>
                  <a:off x="10287000" y="2285199"/>
                  <a:ext cx="3130440" cy="770843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rgbClr val="8064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298B2B-E838-002B-0254-A5898622D405}"/>
                    </a:ext>
                  </a:extLst>
                </p:cNvPr>
                <p:cNvSpPr txBox="1"/>
                <p:nvPr/>
              </p:nvSpPr>
              <p:spPr>
                <a:xfrm>
                  <a:off x="10729960" y="2349471"/>
                  <a:ext cx="2244525" cy="67710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800" b="1" dirty="0">
                      <a:solidFill>
                        <a:srgbClr val="D2D8E9"/>
                      </a:solidFill>
                      <a:latin typeface="+mn-ea"/>
                    </a:rPr>
                    <a:t>최신 영상</a:t>
                  </a: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CCAFB52-85A4-6BEE-1074-EFF0DD9A0A54}"/>
                  </a:ext>
                </a:extLst>
              </p:cNvPr>
              <p:cNvGrpSpPr/>
              <p:nvPr/>
            </p:nvGrpSpPr>
            <p:grpSpPr>
              <a:xfrm>
                <a:off x="7578780" y="6051921"/>
                <a:ext cx="3130440" cy="770843"/>
                <a:chOff x="10287000" y="1114399"/>
                <a:chExt cx="3130440" cy="770843"/>
              </a:xfrm>
              <a:effectLst>
                <a:outerShdw blurRad="50800" dist="50800" dir="2700000" algn="tl" rotWithShape="0">
                  <a:prstClr val="black">
                    <a:alpha val="60000"/>
                  </a:prstClr>
                </a:outerShdw>
              </a:effectLst>
            </p:grpSpPr>
            <p:sp>
              <p:nvSpPr>
                <p:cNvPr id="14" name="사각형: 둥근 대각선 방향 모서리 13">
                  <a:extLst>
                    <a:ext uri="{FF2B5EF4-FFF2-40B4-BE49-F238E27FC236}">
                      <a16:creationId xmlns:a16="http://schemas.microsoft.com/office/drawing/2014/main" id="{E5531AF3-2C5F-9FE5-FE00-E7C5D842D22E}"/>
                    </a:ext>
                  </a:extLst>
                </p:cNvPr>
                <p:cNvSpPr/>
                <p:nvPr/>
              </p:nvSpPr>
              <p:spPr>
                <a:xfrm>
                  <a:off x="10287000" y="1114399"/>
                  <a:ext cx="3130440" cy="770843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rgbClr val="8064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472B3B1-8C3B-2A54-FBAF-9ACFE9C7B47B}"/>
                    </a:ext>
                  </a:extLst>
                </p:cNvPr>
                <p:cNvSpPr txBox="1"/>
                <p:nvPr/>
              </p:nvSpPr>
              <p:spPr>
                <a:xfrm>
                  <a:off x="10486304" y="1178671"/>
                  <a:ext cx="2731838" cy="67710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800" b="1" dirty="0">
                      <a:solidFill>
                        <a:srgbClr val="D2D8E9"/>
                      </a:solidFill>
                      <a:latin typeface="+mn-ea"/>
                    </a:rPr>
                    <a:t>장르별 영상</a:t>
                  </a:r>
                </a:p>
              </p:txBody>
            </p:sp>
          </p:grp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803797-CEAD-470E-088B-6B85DDE2887F}"/>
                </a:ext>
              </a:extLst>
            </p:cNvPr>
            <p:cNvSpPr/>
            <p:nvPr/>
          </p:nvSpPr>
          <p:spPr>
            <a:xfrm>
              <a:off x="7251013" y="5053964"/>
              <a:ext cx="3785975" cy="2849937"/>
            </a:xfrm>
            <a:prstGeom prst="rect">
              <a:avLst/>
            </a:prstGeom>
            <a:noFill/>
            <a:ln w="44450">
              <a:solidFill>
                <a:srgbClr val="8064A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831425-8EAB-B6E7-689C-7E0A9B6CDC6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2359126" y="2382700"/>
            <a:ext cx="0" cy="1529672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DF344A-9601-D6FF-0E9E-6FCA038750B5}"/>
              </a:ext>
            </a:extLst>
          </p:cNvPr>
          <p:cNvGrpSpPr/>
          <p:nvPr/>
        </p:nvGrpSpPr>
        <p:grpSpPr>
          <a:xfrm>
            <a:off x="10793904" y="3848100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20" name="사각형: 둥근 대각선 방향 모서리 19">
              <a:extLst>
                <a:ext uri="{FF2B5EF4-FFF2-40B4-BE49-F238E27FC236}">
                  <a16:creationId xmlns:a16="http://schemas.microsoft.com/office/drawing/2014/main" id="{CA1C83A0-71FB-9CB0-EE3E-2F9FBF7A7511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61AF39-B487-8DDB-09D2-531D2D33D0BF}"/>
                </a:ext>
              </a:extLst>
            </p:cNvPr>
            <p:cNvSpPr txBox="1"/>
            <p:nvPr/>
          </p:nvSpPr>
          <p:spPr>
            <a:xfrm>
              <a:off x="11028919" y="2349471"/>
              <a:ext cx="1646605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업로드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C7AACA-530F-FDCD-31CB-3C038D560CF4}"/>
              </a:ext>
            </a:extLst>
          </p:cNvPr>
          <p:cNvGrpSpPr/>
          <p:nvPr/>
        </p:nvGrpSpPr>
        <p:grpSpPr>
          <a:xfrm>
            <a:off x="7685876" y="2983136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22" name="사각형: 둥근 대각선 방향 모서리 21">
              <a:extLst>
                <a:ext uri="{FF2B5EF4-FFF2-40B4-BE49-F238E27FC236}">
                  <a16:creationId xmlns:a16="http://schemas.microsoft.com/office/drawing/2014/main" id="{CD1F122A-312B-8336-7CB9-5B857BB8F645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2CDA8A-C89A-0AE0-559F-52812AA3DF2F}"/>
                </a:ext>
              </a:extLst>
            </p:cNvPr>
            <p:cNvSpPr txBox="1"/>
            <p:nvPr/>
          </p:nvSpPr>
          <p:spPr>
            <a:xfrm>
              <a:off x="11272576" y="2349471"/>
              <a:ext cx="1159292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음악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6858C77-EC6D-49DE-8928-6D4A200BDD79}"/>
              </a:ext>
            </a:extLst>
          </p:cNvPr>
          <p:cNvSpPr txBox="1"/>
          <p:nvPr/>
        </p:nvSpPr>
        <p:spPr>
          <a:xfrm>
            <a:off x="990600" y="734396"/>
            <a:ext cx="5272597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 err="1">
                <a:solidFill>
                  <a:srgbClr val="271948"/>
                </a:solidFill>
              </a:rPr>
              <a:t>사이트맵</a:t>
            </a:r>
            <a:r>
              <a:rPr lang="en-US" altLang="ko-KR" sz="4600" b="1" dirty="0">
                <a:solidFill>
                  <a:srgbClr val="271948"/>
                </a:solidFill>
              </a:rPr>
              <a:t>(</a:t>
            </a:r>
            <a:r>
              <a:rPr lang="ko-KR" altLang="en-US" sz="4600" b="1" dirty="0">
                <a:solidFill>
                  <a:srgbClr val="271948"/>
                </a:solidFill>
              </a:rPr>
              <a:t>비로그인</a:t>
            </a:r>
            <a:r>
              <a:rPr lang="en-US" altLang="ko-KR" sz="4600" b="1" dirty="0">
                <a:solidFill>
                  <a:srgbClr val="271948"/>
                </a:solidFill>
              </a:rPr>
              <a:t>)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BC2584F-18AF-A5A0-36B8-B3FBA720FA85}"/>
              </a:ext>
            </a:extLst>
          </p:cNvPr>
          <p:cNvCxnSpPr>
            <a:cxnSpLocks/>
          </p:cNvCxnSpPr>
          <p:nvPr/>
        </p:nvCxnSpPr>
        <p:spPr>
          <a:xfrm flipH="1">
            <a:off x="15544800" y="2359840"/>
            <a:ext cx="15848" cy="573860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08" name="그룹 1007">
            <a:extLst>
              <a:ext uri="{FF2B5EF4-FFF2-40B4-BE49-F238E27FC236}">
                <a16:creationId xmlns:a16="http://schemas.microsoft.com/office/drawing/2014/main" id="{1536DC76-0880-78DB-AFFA-46B2DE564248}"/>
              </a:ext>
            </a:extLst>
          </p:cNvPr>
          <p:cNvGrpSpPr/>
          <p:nvPr/>
        </p:nvGrpSpPr>
        <p:grpSpPr>
          <a:xfrm>
            <a:off x="14014560" y="2892288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1009" name="사각형: 둥근 대각선 방향 모서리 1008">
              <a:extLst>
                <a:ext uri="{FF2B5EF4-FFF2-40B4-BE49-F238E27FC236}">
                  <a16:creationId xmlns:a16="http://schemas.microsoft.com/office/drawing/2014/main" id="{123F63AD-E2F7-D924-19F2-17F80DD656D2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2E898546-38AA-8E3C-681F-3C23E069E0E3}"/>
                </a:ext>
              </a:extLst>
            </p:cNvPr>
            <p:cNvSpPr txBox="1"/>
            <p:nvPr/>
          </p:nvSpPr>
          <p:spPr>
            <a:xfrm>
              <a:off x="11028918" y="2349471"/>
              <a:ext cx="1646605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로그인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665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86"/>
            <a:ext cx="18285714" cy="10285714"/>
          </a:xfrm>
          <a:prstGeom prst="rect">
            <a:avLst/>
          </a:prstGeom>
        </p:spPr>
      </p:pic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2585461-96EA-C717-9364-1C39D7BC1D81}"/>
              </a:ext>
            </a:extLst>
          </p:cNvPr>
          <p:cNvCxnSpPr>
            <a:cxnSpLocks/>
            <a:endCxn id="1022" idx="0"/>
          </p:cNvCxnSpPr>
          <p:nvPr/>
        </p:nvCxnSpPr>
        <p:spPr>
          <a:xfrm>
            <a:off x="2713757" y="2382700"/>
            <a:ext cx="0" cy="573860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F02989BD-D5B7-B2FC-4FC2-5D045DF67F9F}"/>
              </a:ext>
            </a:extLst>
          </p:cNvPr>
          <p:cNvCxnSpPr>
            <a:cxnSpLocks/>
          </p:cNvCxnSpPr>
          <p:nvPr/>
        </p:nvCxnSpPr>
        <p:spPr>
          <a:xfrm>
            <a:off x="2713755" y="2363125"/>
            <a:ext cx="12860488" cy="19974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A09F3D-AD75-4270-533D-C3A13F20C634}"/>
              </a:ext>
            </a:extLst>
          </p:cNvPr>
          <p:cNvGrpSpPr/>
          <p:nvPr/>
        </p:nvGrpSpPr>
        <p:grpSpPr>
          <a:xfrm>
            <a:off x="6664380" y="700845"/>
            <a:ext cx="4959240" cy="1107996"/>
            <a:chOff x="9372600" y="2110342"/>
            <a:chExt cx="4959240" cy="1107996"/>
          </a:xfrm>
          <a:solidFill>
            <a:srgbClr val="8064A2"/>
          </a:solidFill>
          <a:effectLst>
            <a:outerShdw blurRad="50800" dist="635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37" name="사각형: 둥근 대각선 방향 모서리 36">
              <a:extLst>
                <a:ext uri="{FF2B5EF4-FFF2-40B4-BE49-F238E27FC236}">
                  <a16:creationId xmlns:a16="http://schemas.microsoft.com/office/drawing/2014/main" id="{B8F2146E-BC7F-BA55-58E9-412A57495794}"/>
                </a:ext>
              </a:extLst>
            </p:cNvPr>
            <p:cNvSpPr/>
            <p:nvPr/>
          </p:nvSpPr>
          <p:spPr>
            <a:xfrm>
              <a:off x="9372600" y="2156095"/>
              <a:ext cx="4959240" cy="1016490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7BA275-9A2E-C035-88B2-2DE074E335FD}"/>
                </a:ext>
              </a:extLst>
            </p:cNvPr>
            <p:cNvSpPr txBox="1"/>
            <p:nvPr/>
          </p:nvSpPr>
          <p:spPr>
            <a:xfrm>
              <a:off x="10741980" y="2110342"/>
              <a:ext cx="2220481" cy="11079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rgbClr val="D2D8E9"/>
                  </a:solidFill>
                  <a:latin typeface="+mn-ea"/>
                </a:rPr>
                <a:t>MAIN</a:t>
              </a:r>
              <a:endParaRPr lang="ko-KR" altLang="en-US" sz="6600" b="1" dirty="0">
                <a:solidFill>
                  <a:srgbClr val="D2D8E9"/>
                </a:solidFill>
                <a:latin typeface="+mn-ea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B8EC61-070C-68A8-814B-33B761DD847F}"/>
              </a:ext>
            </a:extLst>
          </p:cNvPr>
          <p:cNvCxnSpPr>
            <a:cxnSpLocks/>
            <a:endCxn id="1029" idx="0"/>
          </p:cNvCxnSpPr>
          <p:nvPr/>
        </p:nvCxnSpPr>
        <p:spPr>
          <a:xfrm>
            <a:off x="5928880" y="2382700"/>
            <a:ext cx="0" cy="1529672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422540-E44D-BC8C-BEE1-7C727694D372}"/>
              </a:ext>
            </a:extLst>
          </p:cNvPr>
          <p:cNvCxnSpPr>
            <a:cxnSpLocks/>
            <a:stCxn id="1022" idx="2"/>
          </p:cNvCxnSpPr>
          <p:nvPr/>
        </p:nvCxnSpPr>
        <p:spPr>
          <a:xfrm>
            <a:off x="2713757" y="3633668"/>
            <a:ext cx="17431" cy="1382917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A485EE-18B0-11F5-F22A-981BAF9BCF0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144001" y="1808841"/>
            <a:ext cx="0" cy="3225149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EDB6B563-6079-8B22-6A01-669565A2DD24}"/>
              </a:ext>
            </a:extLst>
          </p:cNvPr>
          <p:cNvGrpSpPr/>
          <p:nvPr/>
        </p:nvGrpSpPr>
        <p:grpSpPr>
          <a:xfrm>
            <a:off x="4363658" y="3848100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1028" name="사각형: 둥근 대각선 방향 모서리 1027">
              <a:extLst>
                <a:ext uri="{FF2B5EF4-FFF2-40B4-BE49-F238E27FC236}">
                  <a16:creationId xmlns:a16="http://schemas.microsoft.com/office/drawing/2014/main" id="{354E2C2F-F07C-50EE-3739-E72538F910D5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C56AF273-D17D-800B-F9F5-8C23BF4733A2}"/>
                </a:ext>
              </a:extLst>
            </p:cNvPr>
            <p:cNvSpPr txBox="1"/>
            <p:nvPr/>
          </p:nvSpPr>
          <p:spPr>
            <a:xfrm>
              <a:off x="11028919" y="2349471"/>
              <a:ext cx="1646605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소식통</a:t>
              </a:r>
            </a:p>
          </p:txBody>
        </p:sp>
      </p:grpSp>
      <p:grpSp>
        <p:nvGrpSpPr>
          <p:cNvPr id="1020" name="그룹 1019">
            <a:extLst>
              <a:ext uri="{FF2B5EF4-FFF2-40B4-BE49-F238E27FC236}">
                <a16:creationId xmlns:a16="http://schemas.microsoft.com/office/drawing/2014/main" id="{2295E1D2-34D6-2559-A2CC-881033B66C5C}"/>
              </a:ext>
            </a:extLst>
          </p:cNvPr>
          <p:cNvGrpSpPr/>
          <p:nvPr/>
        </p:nvGrpSpPr>
        <p:grpSpPr>
          <a:xfrm>
            <a:off x="1148535" y="2892288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1021" name="사각형: 둥근 대각선 방향 모서리 1020">
              <a:extLst>
                <a:ext uri="{FF2B5EF4-FFF2-40B4-BE49-F238E27FC236}">
                  <a16:creationId xmlns:a16="http://schemas.microsoft.com/office/drawing/2014/main" id="{0EF5A41D-F99C-8C05-B08C-9F77D0BC5B0E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2" name="TextBox 1021">
              <a:extLst>
                <a:ext uri="{FF2B5EF4-FFF2-40B4-BE49-F238E27FC236}">
                  <a16:creationId xmlns:a16="http://schemas.microsoft.com/office/drawing/2014/main" id="{B2645887-596F-B261-FD39-3F81F420DFB7}"/>
                </a:ext>
              </a:extLst>
            </p:cNvPr>
            <p:cNvSpPr txBox="1"/>
            <p:nvPr/>
          </p:nvSpPr>
          <p:spPr>
            <a:xfrm>
              <a:off x="11272576" y="2349471"/>
              <a:ext cx="1159292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영상</a:t>
              </a:r>
            </a:p>
          </p:txBody>
        </p:sp>
      </p:grp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B0978082-620F-E9FC-5181-4B52EFBC8EFB}"/>
              </a:ext>
            </a:extLst>
          </p:cNvPr>
          <p:cNvCxnSpPr>
            <a:cxnSpLocks/>
          </p:cNvCxnSpPr>
          <p:nvPr/>
        </p:nvCxnSpPr>
        <p:spPr>
          <a:xfrm flipH="1">
            <a:off x="15544800" y="2359840"/>
            <a:ext cx="15848" cy="573860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AAAA8D-79DC-34B0-15BC-57C2B0E39D21}"/>
              </a:ext>
            </a:extLst>
          </p:cNvPr>
          <p:cNvCxnSpPr>
            <a:cxnSpLocks/>
            <a:endCxn id="1013" idx="0"/>
          </p:cNvCxnSpPr>
          <p:nvPr/>
        </p:nvCxnSpPr>
        <p:spPr>
          <a:xfrm>
            <a:off x="15547354" y="3595702"/>
            <a:ext cx="26893" cy="1421455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07F89F9-F6FB-BFC7-FA54-1AFA952D70B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2359126" y="2382700"/>
            <a:ext cx="0" cy="1529672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9A8663-CED0-812D-0F18-ED5ACF4B983B}"/>
              </a:ext>
            </a:extLst>
          </p:cNvPr>
          <p:cNvGrpSpPr/>
          <p:nvPr/>
        </p:nvGrpSpPr>
        <p:grpSpPr>
          <a:xfrm>
            <a:off x="10793904" y="3848100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E337ACE0-FC7F-06DA-259C-4306617F7FC3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121393-FC3E-A1A0-C225-A6AAF1AEB956}"/>
                </a:ext>
              </a:extLst>
            </p:cNvPr>
            <p:cNvSpPr txBox="1"/>
            <p:nvPr/>
          </p:nvSpPr>
          <p:spPr>
            <a:xfrm>
              <a:off x="11028919" y="2349471"/>
              <a:ext cx="1646605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업로드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E2A10F9-B9CF-1098-BF80-E182A5D6E093}"/>
              </a:ext>
            </a:extLst>
          </p:cNvPr>
          <p:cNvCxnSpPr>
            <a:cxnSpLocks/>
            <a:stCxn id="1013" idx="2"/>
            <a:endCxn id="24" idx="0"/>
          </p:cNvCxnSpPr>
          <p:nvPr/>
        </p:nvCxnSpPr>
        <p:spPr>
          <a:xfrm>
            <a:off x="15574247" y="5694265"/>
            <a:ext cx="6" cy="540004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D9F853-2EF1-B18E-0B3F-CDD7EAFEDD69}"/>
              </a:ext>
            </a:extLst>
          </p:cNvPr>
          <p:cNvGrpSpPr/>
          <p:nvPr/>
        </p:nvGrpSpPr>
        <p:grpSpPr>
          <a:xfrm>
            <a:off x="14009026" y="6169997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3DE81201-C819-D2FD-AE7B-4BB9CCA59297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3841C5-177D-B203-2B94-65246A77450A}"/>
                </a:ext>
              </a:extLst>
            </p:cNvPr>
            <p:cNvSpPr txBox="1"/>
            <p:nvPr/>
          </p:nvSpPr>
          <p:spPr>
            <a:xfrm>
              <a:off x="10729964" y="2349471"/>
              <a:ext cx="2244525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내 비디오</a:t>
              </a:r>
            </a:p>
          </p:txBody>
        </p:sp>
      </p:grpSp>
      <p:grpSp>
        <p:nvGrpSpPr>
          <p:cNvPr id="1011" name="그룹 1010">
            <a:extLst>
              <a:ext uri="{FF2B5EF4-FFF2-40B4-BE49-F238E27FC236}">
                <a16:creationId xmlns:a16="http://schemas.microsoft.com/office/drawing/2014/main" id="{AE185898-C7A7-1B41-1D34-016D0DF98105}"/>
              </a:ext>
            </a:extLst>
          </p:cNvPr>
          <p:cNvGrpSpPr/>
          <p:nvPr/>
        </p:nvGrpSpPr>
        <p:grpSpPr>
          <a:xfrm>
            <a:off x="14009026" y="4952885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1012" name="사각형: 둥근 대각선 방향 모서리 1011">
              <a:extLst>
                <a:ext uri="{FF2B5EF4-FFF2-40B4-BE49-F238E27FC236}">
                  <a16:creationId xmlns:a16="http://schemas.microsoft.com/office/drawing/2014/main" id="{730BF61A-7B94-2423-4EC0-B3505D4EA0DE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3" name="TextBox 1012">
              <a:extLst>
                <a:ext uri="{FF2B5EF4-FFF2-40B4-BE49-F238E27FC236}">
                  <a16:creationId xmlns:a16="http://schemas.microsoft.com/office/drawing/2014/main" id="{22B413F0-752F-E0AB-2FBF-A1AB0357209A}"/>
                </a:ext>
              </a:extLst>
            </p:cNvPr>
            <p:cNvSpPr txBox="1"/>
            <p:nvPr/>
          </p:nvSpPr>
          <p:spPr>
            <a:xfrm>
              <a:off x="10973615" y="2349471"/>
              <a:ext cx="1757212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내 음악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2DD6D6B-3198-6142-4A60-EE16527AD36C}"/>
              </a:ext>
            </a:extLst>
          </p:cNvPr>
          <p:cNvGrpSpPr/>
          <p:nvPr/>
        </p:nvGrpSpPr>
        <p:grpSpPr>
          <a:xfrm>
            <a:off x="7251013" y="5053964"/>
            <a:ext cx="3785975" cy="2849937"/>
            <a:chOff x="7251013" y="5053964"/>
            <a:chExt cx="3785975" cy="284993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B2FA755-1BAA-96A2-C38F-3392ED8167B8}"/>
                </a:ext>
              </a:extLst>
            </p:cNvPr>
            <p:cNvGrpSpPr/>
            <p:nvPr/>
          </p:nvGrpSpPr>
          <p:grpSpPr>
            <a:xfrm>
              <a:off x="7578780" y="5503395"/>
              <a:ext cx="3130440" cy="1869879"/>
              <a:chOff x="7578780" y="4952885"/>
              <a:chExt cx="3130440" cy="1869879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B6533DB-936D-8847-A824-93678C868E93}"/>
                  </a:ext>
                </a:extLst>
              </p:cNvPr>
              <p:cNvGrpSpPr/>
              <p:nvPr/>
            </p:nvGrpSpPr>
            <p:grpSpPr>
              <a:xfrm>
                <a:off x="7578780" y="4952885"/>
                <a:ext cx="3130440" cy="770843"/>
                <a:chOff x="10287000" y="2285199"/>
                <a:chExt cx="3130440" cy="770843"/>
              </a:xfrm>
              <a:effectLst>
                <a:outerShdw blurRad="50800" dist="50800" dir="2700000" algn="tl" rotWithShape="0">
                  <a:prstClr val="black">
                    <a:alpha val="60000"/>
                  </a:prstClr>
                </a:outerShdw>
              </a:effectLst>
            </p:grpSpPr>
            <p:sp>
              <p:nvSpPr>
                <p:cNvPr id="17" name="사각형: 둥근 대각선 방향 모서리 16">
                  <a:extLst>
                    <a:ext uri="{FF2B5EF4-FFF2-40B4-BE49-F238E27FC236}">
                      <a16:creationId xmlns:a16="http://schemas.microsoft.com/office/drawing/2014/main" id="{60131FD5-80A1-3E18-FAC9-C16F5B69E32D}"/>
                    </a:ext>
                  </a:extLst>
                </p:cNvPr>
                <p:cNvSpPr/>
                <p:nvPr/>
              </p:nvSpPr>
              <p:spPr>
                <a:xfrm>
                  <a:off x="10287000" y="2285199"/>
                  <a:ext cx="3130440" cy="770843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rgbClr val="8064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D231A9E-D165-91B7-B9F4-2C237AB986AE}"/>
                    </a:ext>
                  </a:extLst>
                </p:cNvPr>
                <p:cNvSpPr txBox="1"/>
                <p:nvPr/>
              </p:nvSpPr>
              <p:spPr>
                <a:xfrm>
                  <a:off x="10729959" y="2349471"/>
                  <a:ext cx="2244525" cy="67710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800" b="1" dirty="0">
                      <a:solidFill>
                        <a:srgbClr val="D2D8E9"/>
                      </a:solidFill>
                      <a:latin typeface="+mn-ea"/>
                    </a:rPr>
                    <a:t>최신 노래</a:t>
                  </a: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5BFB6ADE-22C2-05FD-EF63-953DAD994A83}"/>
                  </a:ext>
                </a:extLst>
              </p:cNvPr>
              <p:cNvGrpSpPr/>
              <p:nvPr/>
            </p:nvGrpSpPr>
            <p:grpSpPr>
              <a:xfrm>
                <a:off x="7578780" y="6051921"/>
                <a:ext cx="3130440" cy="770843"/>
                <a:chOff x="10287000" y="1114399"/>
                <a:chExt cx="3130440" cy="770843"/>
              </a:xfrm>
              <a:effectLst>
                <a:outerShdw blurRad="50800" dist="50800" dir="2700000" algn="tl" rotWithShape="0">
                  <a:prstClr val="black">
                    <a:alpha val="60000"/>
                  </a:prstClr>
                </a:outerShdw>
              </a:effectLst>
            </p:grpSpPr>
            <p:sp>
              <p:nvSpPr>
                <p:cNvPr id="15" name="사각형: 둥근 대각선 방향 모서리 14">
                  <a:extLst>
                    <a:ext uri="{FF2B5EF4-FFF2-40B4-BE49-F238E27FC236}">
                      <a16:creationId xmlns:a16="http://schemas.microsoft.com/office/drawing/2014/main" id="{6B4EB4A6-DE98-DE16-6D32-D105DBCA95D0}"/>
                    </a:ext>
                  </a:extLst>
                </p:cNvPr>
                <p:cNvSpPr/>
                <p:nvPr/>
              </p:nvSpPr>
              <p:spPr>
                <a:xfrm>
                  <a:off x="10287000" y="1114399"/>
                  <a:ext cx="3130440" cy="770843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rgbClr val="8064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0B58096-A76A-BB9C-5130-59495741C5E2}"/>
                    </a:ext>
                  </a:extLst>
                </p:cNvPr>
                <p:cNvSpPr txBox="1"/>
                <p:nvPr/>
              </p:nvSpPr>
              <p:spPr>
                <a:xfrm>
                  <a:off x="10486303" y="1178671"/>
                  <a:ext cx="2731838" cy="67710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800" b="1" dirty="0">
                      <a:solidFill>
                        <a:srgbClr val="D2D8E9"/>
                      </a:solidFill>
                      <a:latin typeface="+mn-ea"/>
                    </a:rPr>
                    <a:t>장르별 노래</a:t>
                  </a:r>
                </a:p>
              </p:txBody>
            </p:sp>
          </p:grp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885CFE-37CC-40BE-DEB2-4182A216A794}"/>
                </a:ext>
              </a:extLst>
            </p:cNvPr>
            <p:cNvSpPr/>
            <p:nvPr/>
          </p:nvSpPr>
          <p:spPr>
            <a:xfrm>
              <a:off x="7251013" y="5053964"/>
              <a:ext cx="3785975" cy="2849937"/>
            </a:xfrm>
            <a:prstGeom prst="rect">
              <a:avLst/>
            </a:prstGeom>
            <a:noFill/>
            <a:ln w="44450">
              <a:solidFill>
                <a:srgbClr val="8064A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EFDFE4-8EDB-8C69-DB65-6F70404F0698}"/>
              </a:ext>
            </a:extLst>
          </p:cNvPr>
          <p:cNvGrpSpPr/>
          <p:nvPr/>
        </p:nvGrpSpPr>
        <p:grpSpPr>
          <a:xfrm>
            <a:off x="829484" y="5053964"/>
            <a:ext cx="3785975" cy="2849937"/>
            <a:chOff x="7251013" y="5053964"/>
            <a:chExt cx="3785975" cy="284993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112F675-C4F8-5A71-7AD5-F46D99097B04}"/>
                </a:ext>
              </a:extLst>
            </p:cNvPr>
            <p:cNvGrpSpPr/>
            <p:nvPr/>
          </p:nvGrpSpPr>
          <p:grpSpPr>
            <a:xfrm>
              <a:off x="7578780" y="5503395"/>
              <a:ext cx="3130440" cy="1869879"/>
              <a:chOff x="7578780" y="4952885"/>
              <a:chExt cx="3130440" cy="1869879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D882D29-30B2-1E9C-39FD-0AC501196E91}"/>
                  </a:ext>
                </a:extLst>
              </p:cNvPr>
              <p:cNvGrpSpPr/>
              <p:nvPr/>
            </p:nvGrpSpPr>
            <p:grpSpPr>
              <a:xfrm>
                <a:off x="7578780" y="4952885"/>
                <a:ext cx="3130440" cy="770843"/>
                <a:chOff x="10287000" y="2285199"/>
                <a:chExt cx="3130440" cy="770843"/>
              </a:xfrm>
              <a:effectLst>
                <a:outerShdw blurRad="50800" dist="50800" dir="2700000" algn="tl" rotWithShape="0">
                  <a:prstClr val="black">
                    <a:alpha val="60000"/>
                  </a:prstClr>
                </a:outerShdw>
              </a:effectLst>
            </p:grpSpPr>
            <p:sp>
              <p:nvSpPr>
                <p:cNvPr id="31" name="사각형: 둥근 대각선 방향 모서리 30">
                  <a:extLst>
                    <a:ext uri="{FF2B5EF4-FFF2-40B4-BE49-F238E27FC236}">
                      <a16:creationId xmlns:a16="http://schemas.microsoft.com/office/drawing/2014/main" id="{41F9BD4C-84D2-A289-FD32-C86016205957}"/>
                    </a:ext>
                  </a:extLst>
                </p:cNvPr>
                <p:cNvSpPr/>
                <p:nvPr/>
              </p:nvSpPr>
              <p:spPr>
                <a:xfrm>
                  <a:off x="10287000" y="2285199"/>
                  <a:ext cx="3130440" cy="770843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rgbClr val="8064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B818EB-463E-EF53-290A-8F5B94258C44}"/>
                    </a:ext>
                  </a:extLst>
                </p:cNvPr>
                <p:cNvSpPr txBox="1"/>
                <p:nvPr/>
              </p:nvSpPr>
              <p:spPr>
                <a:xfrm>
                  <a:off x="10729960" y="2349471"/>
                  <a:ext cx="2244525" cy="67710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800" b="1" dirty="0">
                      <a:solidFill>
                        <a:srgbClr val="D2D8E9"/>
                      </a:solidFill>
                      <a:latin typeface="+mn-ea"/>
                    </a:rPr>
                    <a:t>최신 영상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8090474-8371-3E5E-2D7A-660F5E0D1892}"/>
                  </a:ext>
                </a:extLst>
              </p:cNvPr>
              <p:cNvGrpSpPr/>
              <p:nvPr/>
            </p:nvGrpSpPr>
            <p:grpSpPr>
              <a:xfrm>
                <a:off x="7578780" y="6051921"/>
                <a:ext cx="3130440" cy="770843"/>
                <a:chOff x="10287000" y="1114399"/>
                <a:chExt cx="3130440" cy="770843"/>
              </a:xfrm>
              <a:effectLst>
                <a:outerShdw blurRad="50800" dist="50800" dir="2700000" algn="tl" rotWithShape="0">
                  <a:prstClr val="black">
                    <a:alpha val="60000"/>
                  </a:prstClr>
                </a:outerShdw>
              </a:effectLst>
            </p:grpSpPr>
            <p:sp>
              <p:nvSpPr>
                <p:cNvPr id="28" name="사각형: 둥근 대각선 방향 모서리 27">
                  <a:extLst>
                    <a:ext uri="{FF2B5EF4-FFF2-40B4-BE49-F238E27FC236}">
                      <a16:creationId xmlns:a16="http://schemas.microsoft.com/office/drawing/2014/main" id="{7DE44450-FC79-6742-AFAA-78CCFE7B6C75}"/>
                    </a:ext>
                  </a:extLst>
                </p:cNvPr>
                <p:cNvSpPr/>
                <p:nvPr/>
              </p:nvSpPr>
              <p:spPr>
                <a:xfrm>
                  <a:off x="10287000" y="1114399"/>
                  <a:ext cx="3130440" cy="770843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rgbClr val="8064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EEE1EB6-535D-28D3-8905-75B83E236889}"/>
                    </a:ext>
                  </a:extLst>
                </p:cNvPr>
                <p:cNvSpPr txBox="1"/>
                <p:nvPr/>
              </p:nvSpPr>
              <p:spPr>
                <a:xfrm>
                  <a:off x="10486304" y="1178671"/>
                  <a:ext cx="2731838" cy="67710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800" b="1" dirty="0">
                      <a:solidFill>
                        <a:srgbClr val="D2D8E9"/>
                      </a:solidFill>
                      <a:latin typeface="+mn-ea"/>
                    </a:rPr>
                    <a:t>장르별 영상</a:t>
                  </a:r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3CC000E-B1CC-E235-AA28-BB62AFA511D8}"/>
                </a:ext>
              </a:extLst>
            </p:cNvPr>
            <p:cNvSpPr/>
            <p:nvPr/>
          </p:nvSpPr>
          <p:spPr>
            <a:xfrm>
              <a:off x="7251013" y="5053964"/>
              <a:ext cx="3785975" cy="2849937"/>
            </a:xfrm>
            <a:prstGeom prst="rect">
              <a:avLst/>
            </a:prstGeom>
            <a:noFill/>
            <a:ln w="44450">
              <a:solidFill>
                <a:srgbClr val="8064A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E32C993-E1AA-C1A3-E321-93D61B7B8415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5547352" y="6838603"/>
            <a:ext cx="3" cy="540004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7F4506-E1A1-FBD9-DC1E-4CBA12158017}"/>
              </a:ext>
            </a:extLst>
          </p:cNvPr>
          <p:cNvGrpSpPr/>
          <p:nvPr/>
        </p:nvGrpSpPr>
        <p:grpSpPr>
          <a:xfrm>
            <a:off x="13982132" y="7314335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35" name="사각형: 둥근 대각선 방향 모서리 34">
              <a:extLst>
                <a:ext uri="{FF2B5EF4-FFF2-40B4-BE49-F238E27FC236}">
                  <a16:creationId xmlns:a16="http://schemas.microsoft.com/office/drawing/2014/main" id="{FFE552A5-154A-2FF5-5414-4A0A8AFCCCD0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674C7E-18BF-076E-50C1-87DEA41F7614}"/>
                </a:ext>
              </a:extLst>
            </p:cNvPr>
            <p:cNvSpPr txBox="1"/>
            <p:nvPr/>
          </p:nvSpPr>
          <p:spPr>
            <a:xfrm>
              <a:off x="10729960" y="2349471"/>
              <a:ext cx="2244525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회원 수정</a:t>
              </a: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EA8224F-4874-BA3A-74F8-2B54F60092EC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5547352" y="7850575"/>
            <a:ext cx="3" cy="540004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C75AAD5-1A84-BAEF-0459-42DA18C53845}"/>
              </a:ext>
            </a:extLst>
          </p:cNvPr>
          <p:cNvGrpSpPr/>
          <p:nvPr/>
        </p:nvGrpSpPr>
        <p:grpSpPr>
          <a:xfrm>
            <a:off x="13982132" y="8326307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46" name="사각형: 둥근 대각선 방향 모서리 45">
              <a:extLst>
                <a:ext uri="{FF2B5EF4-FFF2-40B4-BE49-F238E27FC236}">
                  <a16:creationId xmlns:a16="http://schemas.microsoft.com/office/drawing/2014/main" id="{8FE147B8-717C-249F-151F-10D40B9BFA65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20840D-64DA-27AE-54C8-5E12D00A7F58}"/>
                </a:ext>
              </a:extLst>
            </p:cNvPr>
            <p:cNvSpPr txBox="1"/>
            <p:nvPr/>
          </p:nvSpPr>
          <p:spPr>
            <a:xfrm>
              <a:off x="10729960" y="2349471"/>
              <a:ext cx="2244525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회원 탈퇴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E509862-C31C-A34C-494A-FA866CCC161B}"/>
              </a:ext>
            </a:extLst>
          </p:cNvPr>
          <p:cNvGrpSpPr/>
          <p:nvPr/>
        </p:nvGrpSpPr>
        <p:grpSpPr>
          <a:xfrm>
            <a:off x="13983711" y="3852580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49" name="사각형: 둥근 대각선 방향 모서리 48">
              <a:extLst>
                <a:ext uri="{FF2B5EF4-FFF2-40B4-BE49-F238E27FC236}">
                  <a16:creationId xmlns:a16="http://schemas.microsoft.com/office/drawing/2014/main" id="{E95DEE7E-AEA7-CE47-2EA0-A70D16E97351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DF8FBA-69B7-32D3-559B-618561B0B39E}"/>
                </a:ext>
              </a:extLst>
            </p:cNvPr>
            <p:cNvSpPr txBox="1"/>
            <p:nvPr/>
          </p:nvSpPr>
          <p:spPr>
            <a:xfrm>
              <a:off x="10541605" y="2349471"/>
              <a:ext cx="2621231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마이페이지</a:t>
              </a:r>
            </a:p>
          </p:txBody>
        </p:sp>
      </p:grpSp>
      <p:sp>
        <p:nvSpPr>
          <p:cNvPr id="51" name="사각형: 둥근 대각선 방향 모서리 50">
            <a:extLst>
              <a:ext uri="{FF2B5EF4-FFF2-40B4-BE49-F238E27FC236}">
                <a16:creationId xmlns:a16="http://schemas.microsoft.com/office/drawing/2014/main" id="{EB3C15AB-E62E-09E4-8E5D-2D1D2F174454}"/>
              </a:ext>
            </a:extLst>
          </p:cNvPr>
          <p:cNvSpPr/>
          <p:nvPr/>
        </p:nvSpPr>
        <p:spPr>
          <a:xfrm>
            <a:off x="14009026" y="2892288"/>
            <a:ext cx="3130440" cy="77084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5D827B-884E-CF76-632C-6F05F4E5288F}"/>
              </a:ext>
            </a:extLst>
          </p:cNvPr>
          <p:cNvSpPr txBox="1"/>
          <p:nvPr/>
        </p:nvSpPr>
        <p:spPr>
          <a:xfrm>
            <a:off x="14507288" y="2956560"/>
            <a:ext cx="2133919" cy="677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800" b="1" dirty="0">
                <a:solidFill>
                  <a:srgbClr val="D2D8E9"/>
                </a:solidFill>
                <a:latin typeface="+mn-ea"/>
              </a:rPr>
              <a:t>로그아웃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95A87F-AE9C-2D04-5537-986DE9FFFFD3}"/>
              </a:ext>
            </a:extLst>
          </p:cNvPr>
          <p:cNvSpPr/>
          <p:nvPr/>
        </p:nvSpPr>
        <p:spPr>
          <a:xfrm>
            <a:off x="13695202" y="4713107"/>
            <a:ext cx="3785975" cy="4621393"/>
          </a:xfrm>
          <a:prstGeom prst="rect">
            <a:avLst/>
          </a:prstGeom>
          <a:noFill/>
          <a:ln w="44450">
            <a:solidFill>
              <a:srgbClr val="8064A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93" name="그룹 992">
            <a:extLst>
              <a:ext uri="{FF2B5EF4-FFF2-40B4-BE49-F238E27FC236}">
                <a16:creationId xmlns:a16="http://schemas.microsoft.com/office/drawing/2014/main" id="{EC022D84-4C70-F67D-F8B8-ED5339F0DCBA}"/>
              </a:ext>
            </a:extLst>
          </p:cNvPr>
          <p:cNvGrpSpPr/>
          <p:nvPr/>
        </p:nvGrpSpPr>
        <p:grpSpPr>
          <a:xfrm>
            <a:off x="7685876" y="2983136"/>
            <a:ext cx="3130440" cy="770843"/>
            <a:chOff x="10287000" y="2285199"/>
            <a:chExt cx="3130440" cy="770843"/>
          </a:xfrm>
          <a:effectLst>
            <a:outerShdw blurRad="50800" dist="50800" dir="2700000" algn="tl" rotWithShape="0">
              <a:prstClr val="black">
                <a:alpha val="60000"/>
              </a:prstClr>
            </a:outerShdw>
          </a:effectLst>
        </p:grpSpPr>
        <p:sp>
          <p:nvSpPr>
            <p:cNvPr id="994" name="사각형: 둥근 대각선 방향 모서리 993">
              <a:extLst>
                <a:ext uri="{FF2B5EF4-FFF2-40B4-BE49-F238E27FC236}">
                  <a16:creationId xmlns:a16="http://schemas.microsoft.com/office/drawing/2014/main" id="{F854FABF-1AF9-FF18-9642-E5928772D44E}"/>
                </a:ext>
              </a:extLst>
            </p:cNvPr>
            <p:cNvSpPr/>
            <p:nvPr/>
          </p:nvSpPr>
          <p:spPr>
            <a:xfrm>
              <a:off x="10287000" y="2285199"/>
              <a:ext cx="3130440" cy="77084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5" name="TextBox 994">
              <a:extLst>
                <a:ext uri="{FF2B5EF4-FFF2-40B4-BE49-F238E27FC236}">
                  <a16:creationId xmlns:a16="http://schemas.microsoft.com/office/drawing/2014/main" id="{F6DF7BF9-C9CA-3DA6-DF1A-7EB960F99CE5}"/>
                </a:ext>
              </a:extLst>
            </p:cNvPr>
            <p:cNvSpPr txBox="1"/>
            <p:nvPr/>
          </p:nvSpPr>
          <p:spPr>
            <a:xfrm>
              <a:off x="11272576" y="2349471"/>
              <a:ext cx="1159292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b="1" dirty="0">
                  <a:solidFill>
                    <a:srgbClr val="D2D8E9"/>
                  </a:solidFill>
                  <a:latin typeface="+mn-ea"/>
                </a:rPr>
                <a:t>음악</a:t>
              </a:r>
            </a:p>
          </p:txBody>
        </p:sp>
      </p:grpSp>
      <p:sp>
        <p:nvSpPr>
          <p:cNvPr id="997" name="TextBox 996">
            <a:extLst>
              <a:ext uri="{FF2B5EF4-FFF2-40B4-BE49-F238E27FC236}">
                <a16:creationId xmlns:a16="http://schemas.microsoft.com/office/drawing/2014/main" id="{AD686C19-B5EA-FF03-9D84-95E6BB63F36E}"/>
              </a:ext>
            </a:extLst>
          </p:cNvPr>
          <p:cNvSpPr txBox="1"/>
          <p:nvPr/>
        </p:nvSpPr>
        <p:spPr>
          <a:xfrm>
            <a:off x="990600" y="734396"/>
            <a:ext cx="468269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 err="1">
                <a:solidFill>
                  <a:srgbClr val="271948"/>
                </a:solidFill>
              </a:rPr>
              <a:t>사이트맵</a:t>
            </a:r>
            <a:r>
              <a:rPr lang="en-US" altLang="ko-KR" sz="4600" b="1" dirty="0">
                <a:solidFill>
                  <a:srgbClr val="271948"/>
                </a:solidFill>
              </a:rPr>
              <a:t>(</a:t>
            </a:r>
            <a:r>
              <a:rPr lang="ko-KR" altLang="en-US" sz="4600" b="1" dirty="0">
                <a:solidFill>
                  <a:srgbClr val="271948"/>
                </a:solidFill>
              </a:rPr>
              <a:t>로그인</a:t>
            </a:r>
            <a:r>
              <a:rPr lang="en-US" altLang="ko-KR" sz="4600" b="1" dirty="0">
                <a:solidFill>
                  <a:srgbClr val="27194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944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503695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데이터베이스 설계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2F48CE-8986-6E0F-6B23-F02BC9FAEC87}"/>
              </a:ext>
            </a:extLst>
          </p:cNvPr>
          <p:cNvGrpSpPr/>
          <p:nvPr/>
        </p:nvGrpSpPr>
        <p:grpSpPr>
          <a:xfrm>
            <a:off x="4195745" y="461957"/>
            <a:ext cx="63850855" cy="22817143"/>
            <a:chOff x="4195745" y="461957"/>
            <a:chExt cx="63850855" cy="2281714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0D0318-8FAC-8E84-B0D9-93AFAD271BF8}"/>
                </a:ext>
              </a:extLst>
            </p:cNvPr>
            <p:cNvGrpSpPr/>
            <p:nvPr/>
          </p:nvGrpSpPr>
          <p:grpSpPr>
            <a:xfrm>
              <a:off x="4195745" y="461957"/>
              <a:ext cx="63850855" cy="9361801"/>
              <a:chOff x="4195745" y="461957"/>
              <a:chExt cx="63850855" cy="9361801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43630B5-79E0-45E6-597C-8021246D9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5745" y="2513957"/>
                <a:ext cx="9894224" cy="5257800"/>
              </a:xfrm>
              <a:prstGeom prst="rect">
                <a:avLst/>
              </a:prstGeom>
            </p:spPr>
          </p:pic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F70F256-27F2-D08D-6873-DDC27185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59361" y="461957"/>
                <a:ext cx="5169824" cy="9361801"/>
              </a:xfrm>
              <a:prstGeom prst="rect">
                <a:avLst/>
              </a:prstGeom>
            </p:spPr>
          </p:pic>
          <p:pic>
            <p:nvPicPr>
              <p:cNvPr id="11" name="그림 1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63984CF-941A-7013-8BD8-FAC1C29D7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98577" y="1943371"/>
                <a:ext cx="13081444" cy="6398972"/>
              </a:xfrm>
              <a:prstGeom prst="rect">
                <a:avLst/>
              </a:prstGeom>
            </p:spPr>
          </p:pic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0C500E8-DF6F-D00D-AEB0-867C92B54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49414" y="1202664"/>
                <a:ext cx="15997186" cy="7880387"/>
              </a:xfrm>
              <a:prstGeom prst="rect">
                <a:avLst/>
              </a:prstGeom>
            </p:spPr>
          </p:pic>
        </p:grpSp>
        <p:pic>
          <p:nvPicPr>
            <p:cNvPr id="15" name="그림 14" descr="텍스트, 표지판, 여러개, 스크린샷이(가) 표시된 사진&#10;&#10;자동 생성된 설명">
              <a:extLst>
                <a:ext uri="{FF2B5EF4-FFF2-40B4-BE49-F238E27FC236}">
                  <a16:creationId xmlns:a16="http://schemas.microsoft.com/office/drawing/2014/main" id="{BCC1F3A9-F8BE-E907-3908-BF27F8E6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000" y="14144625"/>
              <a:ext cx="8972550" cy="913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665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503695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데이터베이스 설계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2F48CE-8986-6E0F-6B23-F02BC9FAEC87}"/>
              </a:ext>
            </a:extLst>
          </p:cNvPr>
          <p:cNvGrpSpPr/>
          <p:nvPr/>
        </p:nvGrpSpPr>
        <p:grpSpPr>
          <a:xfrm>
            <a:off x="-9525000" y="461957"/>
            <a:ext cx="63850855" cy="22817143"/>
            <a:chOff x="4195745" y="461957"/>
            <a:chExt cx="63850855" cy="2281714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0D0318-8FAC-8E84-B0D9-93AFAD271BF8}"/>
                </a:ext>
              </a:extLst>
            </p:cNvPr>
            <p:cNvGrpSpPr/>
            <p:nvPr/>
          </p:nvGrpSpPr>
          <p:grpSpPr>
            <a:xfrm>
              <a:off x="4195745" y="461957"/>
              <a:ext cx="63850855" cy="9361801"/>
              <a:chOff x="4195745" y="461957"/>
              <a:chExt cx="63850855" cy="9361801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43630B5-79E0-45E6-597C-8021246D9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5745" y="2513957"/>
                <a:ext cx="9894224" cy="5257800"/>
              </a:xfrm>
              <a:prstGeom prst="rect">
                <a:avLst/>
              </a:prstGeom>
            </p:spPr>
          </p:pic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F70F256-27F2-D08D-6873-DDC27185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59361" y="461957"/>
                <a:ext cx="5169824" cy="9361801"/>
              </a:xfrm>
              <a:prstGeom prst="rect">
                <a:avLst/>
              </a:prstGeom>
            </p:spPr>
          </p:pic>
          <p:pic>
            <p:nvPicPr>
              <p:cNvPr id="11" name="그림 1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63984CF-941A-7013-8BD8-FAC1C29D7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98577" y="1943371"/>
                <a:ext cx="13081444" cy="6398972"/>
              </a:xfrm>
              <a:prstGeom prst="rect">
                <a:avLst/>
              </a:prstGeom>
            </p:spPr>
          </p:pic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0C500E8-DF6F-D00D-AEB0-867C92B54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49414" y="1202664"/>
                <a:ext cx="15997186" cy="7880387"/>
              </a:xfrm>
              <a:prstGeom prst="rect">
                <a:avLst/>
              </a:prstGeom>
            </p:spPr>
          </p:pic>
        </p:grpSp>
        <p:pic>
          <p:nvPicPr>
            <p:cNvPr id="15" name="그림 14" descr="텍스트, 표지판, 여러개, 스크린샷이(가) 표시된 사진&#10;&#10;자동 생성된 설명">
              <a:extLst>
                <a:ext uri="{FF2B5EF4-FFF2-40B4-BE49-F238E27FC236}">
                  <a16:creationId xmlns:a16="http://schemas.microsoft.com/office/drawing/2014/main" id="{BCC1F3A9-F8BE-E907-3908-BF27F8E6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000" y="14144625"/>
              <a:ext cx="8972550" cy="913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146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503695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데이터베이스 설계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2F48CE-8986-6E0F-6B23-F02BC9FAEC87}"/>
              </a:ext>
            </a:extLst>
          </p:cNvPr>
          <p:cNvGrpSpPr/>
          <p:nvPr/>
        </p:nvGrpSpPr>
        <p:grpSpPr>
          <a:xfrm>
            <a:off x="-25217455" y="461957"/>
            <a:ext cx="63850855" cy="22817143"/>
            <a:chOff x="4195745" y="461957"/>
            <a:chExt cx="63850855" cy="2281714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0D0318-8FAC-8E84-B0D9-93AFAD271BF8}"/>
                </a:ext>
              </a:extLst>
            </p:cNvPr>
            <p:cNvGrpSpPr/>
            <p:nvPr/>
          </p:nvGrpSpPr>
          <p:grpSpPr>
            <a:xfrm>
              <a:off x="4195745" y="461957"/>
              <a:ext cx="63850855" cy="9361801"/>
              <a:chOff x="4195745" y="461957"/>
              <a:chExt cx="63850855" cy="9361801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43630B5-79E0-45E6-597C-8021246D9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5745" y="2513957"/>
                <a:ext cx="9894224" cy="5257800"/>
              </a:xfrm>
              <a:prstGeom prst="rect">
                <a:avLst/>
              </a:prstGeom>
            </p:spPr>
          </p:pic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F70F256-27F2-D08D-6873-DDC27185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59361" y="461957"/>
                <a:ext cx="5169824" cy="9361801"/>
              </a:xfrm>
              <a:prstGeom prst="rect">
                <a:avLst/>
              </a:prstGeom>
            </p:spPr>
          </p:pic>
          <p:pic>
            <p:nvPicPr>
              <p:cNvPr id="11" name="그림 1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63984CF-941A-7013-8BD8-FAC1C29D7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98577" y="1943371"/>
                <a:ext cx="13081444" cy="6398972"/>
              </a:xfrm>
              <a:prstGeom prst="rect">
                <a:avLst/>
              </a:prstGeom>
            </p:spPr>
          </p:pic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0C500E8-DF6F-D00D-AEB0-867C92B54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49414" y="1202664"/>
                <a:ext cx="15997186" cy="7880387"/>
              </a:xfrm>
              <a:prstGeom prst="rect">
                <a:avLst/>
              </a:prstGeom>
            </p:spPr>
          </p:pic>
        </p:grpSp>
        <p:pic>
          <p:nvPicPr>
            <p:cNvPr id="15" name="그림 14" descr="텍스트, 표지판, 여러개, 스크린샷이(가) 표시된 사진&#10;&#10;자동 생성된 설명">
              <a:extLst>
                <a:ext uri="{FF2B5EF4-FFF2-40B4-BE49-F238E27FC236}">
                  <a16:creationId xmlns:a16="http://schemas.microsoft.com/office/drawing/2014/main" id="{BCC1F3A9-F8BE-E907-3908-BF27F8E6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000" y="14144625"/>
              <a:ext cx="8972550" cy="913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8700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503695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데이터베이스 설계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2F48CE-8986-6E0F-6B23-F02BC9FAEC87}"/>
              </a:ext>
            </a:extLst>
          </p:cNvPr>
          <p:cNvGrpSpPr/>
          <p:nvPr/>
        </p:nvGrpSpPr>
        <p:grpSpPr>
          <a:xfrm>
            <a:off x="-46553455" y="461957"/>
            <a:ext cx="63850855" cy="22817143"/>
            <a:chOff x="4195745" y="461957"/>
            <a:chExt cx="63850855" cy="2281714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0D0318-8FAC-8E84-B0D9-93AFAD271BF8}"/>
                </a:ext>
              </a:extLst>
            </p:cNvPr>
            <p:cNvGrpSpPr/>
            <p:nvPr/>
          </p:nvGrpSpPr>
          <p:grpSpPr>
            <a:xfrm>
              <a:off x="4195745" y="461957"/>
              <a:ext cx="63850855" cy="9361801"/>
              <a:chOff x="4195745" y="461957"/>
              <a:chExt cx="63850855" cy="9361801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43630B5-79E0-45E6-597C-8021246D9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5745" y="2513957"/>
                <a:ext cx="9894224" cy="5257800"/>
              </a:xfrm>
              <a:prstGeom prst="rect">
                <a:avLst/>
              </a:prstGeom>
            </p:spPr>
          </p:pic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F70F256-27F2-D08D-6873-DDC27185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59361" y="461957"/>
                <a:ext cx="5169824" cy="9361801"/>
              </a:xfrm>
              <a:prstGeom prst="rect">
                <a:avLst/>
              </a:prstGeom>
            </p:spPr>
          </p:pic>
          <p:pic>
            <p:nvPicPr>
              <p:cNvPr id="11" name="그림 1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63984CF-941A-7013-8BD8-FAC1C29D7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98577" y="1943371"/>
                <a:ext cx="13081444" cy="6398972"/>
              </a:xfrm>
              <a:prstGeom prst="rect">
                <a:avLst/>
              </a:prstGeom>
            </p:spPr>
          </p:pic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0C500E8-DF6F-D00D-AEB0-867C92B54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49414" y="1202664"/>
                <a:ext cx="15997186" cy="7880387"/>
              </a:xfrm>
              <a:prstGeom prst="rect">
                <a:avLst/>
              </a:prstGeom>
            </p:spPr>
          </p:pic>
        </p:grpSp>
        <p:pic>
          <p:nvPicPr>
            <p:cNvPr id="15" name="그림 14" descr="텍스트, 표지판, 여러개, 스크린샷이(가) 표시된 사진&#10;&#10;자동 생성된 설명">
              <a:extLst>
                <a:ext uri="{FF2B5EF4-FFF2-40B4-BE49-F238E27FC236}">
                  <a16:creationId xmlns:a16="http://schemas.microsoft.com/office/drawing/2014/main" id="{BCC1F3A9-F8BE-E907-3908-BF27F8E6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000" y="14144625"/>
              <a:ext cx="8972550" cy="913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692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503695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데이터베이스 설계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2F48CE-8986-6E0F-6B23-F02BC9FAEC87}"/>
              </a:ext>
            </a:extLst>
          </p:cNvPr>
          <p:cNvGrpSpPr/>
          <p:nvPr/>
        </p:nvGrpSpPr>
        <p:grpSpPr>
          <a:xfrm>
            <a:off x="-46553455" y="-12796843"/>
            <a:ext cx="63850855" cy="22817143"/>
            <a:chOff x="4195745" y="461957"/>
            <a:chExt cx="63850855" cy="2281714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0D0318-8FAC-8E84-B0D9-93AFAD271BF8}"/>
                </a:ext>
              </a:extLst>
            </p:cNvPr>
            <p:cNvGrpSpPr/>
            <p:nvPr/>
          </p:nvGrpSpPr>
          <p:grpSpPr>
            <a:xfrm>
              <a:off x="4195745" y="461957"/>
              <a:ext cx="63850855" cy="9361801"/>
              <a:chOff x="4195745" y="461957"/>
              <a:chExt cx="63850855" cy="9361801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43630B5-79E0-45E6-597C-8021246D9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5745" y="2513957"/>
                <a:ext cx="9894224" cy="5257800"/>
              </a:xfrm>
              <a:prstGeom prst="rect">
                <a:avLst/>
              </a:prstGeom>
            </p:spPr>
          </p:pic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F70F256-27F2-D08D-6873-DDC27185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59361" y="461957"/>
                <a:ext cx="5169824" cy="9361801"/>
              </a:xfrm>
              <a:prstGeom prst="rect">
                <a:avLst/>
              </a:prstGeom>
            </p:spPr>
          </p:pic>
          <p:pic>
            <p:nvPicPr>
              <p:cNvPr id="11" name="그림 1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63984CF-941A-7013-8BD8-FAC1C29D7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98577" y="1943371"/>
                <a:ext cx="13081444" cy="6398972"/>
              </a:xfrm>
              <a:prstGeom prst="rect">
                <a:avLst/>
              </a:prstGeom>
            </p:spPr>
          </p:pic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0C500E8-DF6F-D00D-AEB0-867C92B54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49414" y="1202664"/>
                <a:ext cx="15997186" cy="7880387"/>
              </a:xfrm>
              <a:prstGeom prst="rect">
                <a:avLst/>
              </a:prstGeom>
            </p:spPr>
          </p:pic>
        </p:grpSp>
        <p:pic>
          <p:nvPicPr>
            <p:cNvPr id="15" name="그림 14" descr="텍스트, 표지판, 여러개, 스크린샷이(가) 표시된 사진&#10;&#10;자동 생성된 설명">
              <a:extLst>
                <a:ext uri="{FF2B5EF4-FFF2-40B4-BE49-F238E27FC236}">
                  <a16:creationId xmlns:a16="http://schemas.microsoft.com/office/drawing/2014/main" id="{BCC1F3A9-F8BE-E907-3908-BF27F8E6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000" y="14144625"/>
              <a:ext cx="8972550" cy="913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523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385714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소스코드 설계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F300EED-303F-AE5D-ADF0-078F4B21E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34" y="1134505"/>
            <a:ext cx="14699645" cy="80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99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3430747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업로드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ED98BFC-853E-D61D-1EC6-5FD57E1E5C5F}"/>
              </a:ext>
            </a:extLst>
          </p:cNvPr>
          <p:cNvGrpSpPr/>
          <p:nvPr/>
        </p:nvGrpSpPr>
        <p:grpSpPr>
          <a:xfrm>
            <a:off x="1509939" y="2704457"/>
            <a:ext cx="15265837" cy="4876800"/>
            <a:chOff x="1269563" y="2304346"/>
            <a:chExt cx="15265837" cy="4876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DBB6E4-B1B9-8653-ED9E-32A558D8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9563" y="3885377"/>
              <a:ext cx="3982006" cy="171473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E95B14D-C6F3-5966-EEE3-E4AFB44924E7}"/>
                </a:ext>
              </a:extLst>
            </p:cNvPr>
            <p:cNvGrpSpPr/>
            <p:nvPr/>
          </p:nvGrpSpPr>
          <p:grpSpPr>
            <a:xfrm>
              <a:off x="10190865" y="3304272"/>
              <a:ext cx="6344535" cy="3646279"/>
              <a:chOff x="10190865" y="3304272"/>
              <a:chExt cx="6344535" cy="364627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008F2F-F033-8D37-0C61-D4B46FCA049C}"/>
                  </a:ext>
                </a:extLst>
              </p:cNvPr>
              <p:cNvSpPr txBox="1"/>
              <p:nvPr/>
            </p:nvSpPr>
            <p:spPr>
              <a:xfrm>
                <a:off x="11236332" y="6150332"/>
                <a:ext cx="4253600" cy="8002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600" b="1" dirty="0">
                    <a:solidFill>
                      <a:srgbClr val="271948"/>
                    </a:solidFill>
                  </a:rPr>
                  <a:t>COS </a:t>
                </a:r>
                <a:r>
                  <a:rPr lang="ko-KR" altLang="en-US" sz="4600" b="1" dirty="0">
                    <a:solidFill>
                      <a:srgbClr val="271948"/>
                    </a:solidFill>
                  </a:rPr>
                  <a:t>라이브러리</a:t>
                </a:r>
                <a:endParaRPr lang="en-US" altLang="ko-KR" sz="4600" b="1" dirty="0">
                  <a:solidFill>
                    <a:srgbClr val="271948"/>
                  </a:solidFill>
                </a:endParaRP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207FB87-E561-6466-0AFA-C9ECA34C7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90865" y="3304272"/>
                <a:ext cx="6344535" cy="287695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53639A9-1A82-5689-5442-6E2B51C3C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400" y="2304346"/>
              <a:ext cx="4876800" cy="48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23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15417102-223C-2021-BB28-ABF3C5025C9F}"/>
              </a:ext>
            </a:extLst>
          </p:cNvPr>
          <p:cNvGrpSpPr/>
          <p:nvPr/>
        </p:nvGrpSpPr>
        <p:grpSpPr>
          <a:xfrm>
            <a:off x="0" y="1286"/>
            <a:ext cx="18285714" cy="10285714"/>
            <a:chOff x="0" y="0"/>
            <a:chExt cx="18285714" cy="2285714"/>
          </a:xfrm>
          <a:effectLst/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97369FA8-D024-A088-E0A3-DF0839E4D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285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4F94EE-4E24-885D-6455-2AEDE11B1B51}"/>
              </a:ext>
            </a:extLst>
          </p:cNvPr>
          <p:cNvSpPr txBox="1"/>
          <p:nvPr/>
        </p:nvSpPr>
        <p:spPr>
          <a:xfrm>
            <a:off x="990600" y="734396"/>
            <a:ext cx="267733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팀원 소개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12" name="Object 10">
            <a:extLst>
              <a:ext uri="{FF2B5EF4-FFF2-40B4-BE49-F238E27FC236}">
                <a16:creationId xmlns:a16="http://schemas.microsoft.com/office/drawing/2014/main" id="{7903C462-90F7-F7D2-F5AF-D5BBDE3A62B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057" y="2019300"/>
            <a:ext cx="4610274" cy="4610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Object 10">
            <a:extLst>
              <a:ext uri="{FF2B5EF4-FFF2-40B4-BE49-F238E27FC236}">
                <a16:creationId xmlns:a16="http://schemas.microsoft.com/office/drawing/2014/main" id="{B7D91C89-B550-F122-D946-3F8CA077873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0194" y="4934037"/>
            <a:ext cx="4610274" cy="4610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E36EBB-48C9-8345-F9B5-8D1580CD2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157" y="5864999"/>
            <a:ext cx="2748349" cy="27483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5ACA52-0895-A6AB-77CA-D41396621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019" y="2747441"/>
            <a:ext cx="2748349" cy="2748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11A38-7278-1CEE-7621-514782044036}"/>
              </a:ext>
            </a:extLst>
          </p:cNvPr>
          <p:cNvSpPr txBox="1"/>
          <p:nvPr/>
        </p:nvSpPr>
        <p:spPr>
          <a:xfrm>
            <a:off x="9142857" y="6369665"/>
            <a:ext cx="3262432" cy="35394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271948"/>
                </a:solidFill>
              </a:rPr>
              <a:t>홍경석</a:t>
            </a:r>
            <a:endParaRPr lang="en-US" altLang="ko-KR" sz="4800" b="1" dirty="0">
              <a:solidFill>
                <a:srgbClr val="271948"/>
              </a:solidFill>
            </a:endParaRPr>
          </a:p>
          <a:p>
            <a:endParaRPr lang="en-US" altLang="ko-KR" sz="3200" b="1" dirty="0">
              <a:solidFill>
                <a:srgbClr val="271948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3600" dirty="0">
                <a:solidFill>
                  <a:srgbClr val="271948"/>
                </a:solidFill>
                <a:latin typeface="+mn-ea"/>
                <a:cs typeface="함초롬바탕"/>
              </a:rPr>
              <a:t>프로젝트 설계</a:t>
            </a:r>
            <a:endParaRPr lang="en-US" altLang="ko-KR" sz="3600" dirty="0">
              <a:solidFill>
                <a:srgbClr val="271948"/>
              </a:solidFill>
              <a:latin typeface="+mn-ea"/>
              <a:cs typeface="함초롬바탕"/>
            </a:endParaRPr>
          </a:p>
          <a:p>
            <a:pPr lvl="0">
              <a:defRPr/>
            </a:pPr>
            <a:r>
              <a:rPr lang="ko-KR" altLang="en-US" sz="3600" dirty="0">
                <a:solidFill>
                  <a:srgbClr val="271948"/>
                </a:solidFill>
                <a:latin typeface="+mn-ea"/>
                <a:cs typeface="함초롬바탕"/>
              </a:rPr>
              <a:t>전반적인 </a:t>
            </a:r>
            <a:r>
              <a:rPr lang="en-US" altLang="ko-KR" sz="3600" dirty="0">
                <a:solidFill>
                  <a:srgbClr val="271948"/>
                </a:solidFill>
                <a:latin typeface="+mn-ea"/>
                <a:cs typeface="함초롬바탕"/>
              </a:rPr>
              <a:t>UI/UX</a:t>
            </a:r>
          </a:p>
          <a:p>
            <a:pPr lvl="0">
              <a:defRPr/>
            </a:pPr>
            <a:r>
              <a:rPr lang="en-US" altLang="ko-KR" sz="3600" dirty="0">
                <a:solidFill>
                  <a:srgbClr val="271948"/>
                </a:solidFill>
                <a:latin typeface="+mn-ea"/>
                <a:cs typeface="함초롬바탕"/>
              </a:rPr>
              <a:t>CSS </a:t>
            </a:r>
            <a:r>
              <a:rPr lang="ko-KR" altLang="en-US" sz="3600" dirty="0">
                <a:solidFill>
                  <a:srgbClr val="271948"/>
                </a:solidFill>
                <a:latin typeface="+mn-ea"/>
                <a:cs typeface="함초롬바탕"/>
              </a:rPr>
              <a:t>구현</a:t>
            </a:r>
            <a:endParaRPr lang="en-US" altLang="ko-KR" sz="3600" dirty="0">
              <a:solidFill>
                <a:srgbClr val="271948"/>
              </a:solidFill>
              <a:latin typeface="+mn-ea"/>
              <a:cs typeface="함초롬바탕"/>
            </a:endParaRPr>
          </a:p>
          <a:p>
            <a:pPr lvl="0">
              <a:defRPr/>
            </a:pPr>
            <a:r>
              <a:rPr lang="en-US" altLang="ko-KR" sz="3600" dirty="0">
                <a:solidFill>
                  <a:srgbClr val="271948"/>
                </a:solidFill>
                <a:latin typeface="+mn-ea"/>
                <a:cs typeface="함초롬바탕"/>
              </a:rPr>
              <a:t>FRONT</a:t>
            </a:r>
            <a:endParaRPr lang="ko-KR" altLang="en-US" sz="3600" dirty="0">
              <a:solidFill>
                <a:srgbClr val="271948"/>
              </a:solidFill>
              <a:latin typeface="+mn-ea"/>
              <a:cs typeface="함초롬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68FC7-0DBB-6C9A-9426-A6E69990D758}"/>
              </a:ext>
            </a:extLst>
          </p:cNvPr>
          <p:cNvSpPr txBox="1"/>
          <p:nvPr/>
        </p:nvSpPr>
        <p:spPr>
          <a:xfrm>
            <a:off x="9142857" y="2628900"/>
            <a:ext cx="3058851" cy="35394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271948"/>
                </a:solidFill>
              </a:rPr>
              <a:t>송수영</a:t>
            </a:r>
            <a:endParaRPr lang="en-US" altLang="ko-KR" sz="4800" b="1" dirty="0">
              <a:solidFill>
                <a:srgbClr val="271948"/>
              </a:solidFill>
            </a:endParaRPr>
          </a:p>
          <a:p>
            <a:endParaRPr lang="en-US" altLang="ko-KR" sz="3200" b="1" dirty="0">
              <a:solidFill>
                <a:srgbClr val="271948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3600" dirty="0">
                <a:solidFill>
                  <a:srgbClr val="271948"/>
                </a:solidFill>
                <a:latin typeface="+mn-ea"/>
                <a:cs typeface="함초롬바탕"/>
              </a:rPr>
              <a:t>프로젝트 설계</a:t>
            </a:r>
            <a:endParaRPr lang="en-US" altLang="ko-KR" sz="3600" dirty="0">
              <a:solidFill>
                <a:srgbClr val="271948"/>
              </a:solidFill>
              <a:latin typeface="+mn-ea"/>
              <a:cs typeface="함초롬바탕"/>
            </a:endParaRPr>
          </a:p>
          <a:p>
            <a:pPr>
              <a:defRPr/>
            </a:pPr>
            <a:r>
              <a:rPr lang="ko-KR" altLang="en-US" sz="3600" dirty="0">
                <a:solidFill>
                  <a:srgbClr val="271948"/>
                </a:solidFill>
                <a:latin typeface="+mn-ea"/>
                <a:cs typeface="함초롬바탕"/>
              </a:rPr>
              <a:t>페이지 제작</a:t>
            </a:r>
            <a:endParaRPr lang="en-US" altLang="ko-KR" sz="3600" dirty="0">
              <a:solidFill>
                <a:srgbClr val="271948"/>
              </a:solidFill>
              <a:latin typeface="+mn-ea"/>
              <a:cs typeface="함초롬바탕"/>
            </a:endParaRPr>
          </a:p>
          <a:p>
            <a:pPr lvl="0">
              <a:defRPr/>
            </a:pPr>
            <a:r>
              <a:rPr lang="ko-KR" altLang="en-US" sz="3600" dirty="0">
                <a:solidFill>
                  <a:srgbClr val="271948"/>
                </a:solidFill>
                <a:latin typeface="+mn-ea"/>
                <a:cs typeface="함초롬바탕"/>
              </a:rPr>
              <a:t>프로세스 구현</a:t>
            </a:r>
            <a:endParaRPr lang="en-US" altLang="ko-KR" sz="3600" dirty="0">
              <a:solidFill>
                <a:srgbClr val="271948"/>
              </a:solidFill>
              <a:latin typeface="+mn-ea"/>
              <a:cs typeface="함초롬바탕"/>
            </a:endParaRPr>
          </a:p>
          <a:p>
            <a:pPr lvl="0">
              <a:defRPr/>
            </a:pPr>
            <a:r>
              <a:rPr lang="en-US" altLang="ko-KR" sz="3600" dirty="0">
                <a:solidFill>
                  <a:srgbClr val="271948"/>
                </a:solidFill>
                <a:latin typeface="+mn-ea"/>
                <a:cs typeface="함초롬바탕"/>
              </a:rPr>
              <a:t>BACK-END</a:t>
            </a:r>
            <a:endParaRPr lang="ko-KR" altLang="en-US" sz="3600" dirty="0">
              <a:solidFill>
                <a:srgbClr val="271948"/>
              </a:solidFill>
              <a:latin typeface="+mn-ea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3935762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3985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3430747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업로드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3B081E-7DEA-3FF6-9F37-07A1322D2273}"/>
              </a:ext>
            </a:extLst>
          </p:cNvPr>
          <p:cNvGrpSpPr/>
          <p:nvPr/>
        </p:nvGrpSpPr>
        <p:grpSpPr>
          <a:xfrm>
            <a:off x="1620339" y="2718442"/>
            <a:ext cx="15045037" cy="4876800"/>
            <a:chOff x="1143000" y="2781300"/>
            <a:chExt cx="15045037" cy="48768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AC54B51-B211-BC91-6FDB-D51BA79E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3000" y="3036519"/>
              <a:ext cx="4872337" cy="436636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3E04DD-0A62-488F-08FC-9D1AFBC6B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11237" y="2781300"/>
              <a:ext cx="4876800" cy="4876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84852F5-2493-0BAD-712D-7B0CD1D9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2781300"/>
              <a:ext cx="4876800" cy="48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4996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3430747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업로드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66F0CB-3483-C139-0F52-665205F2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6597" y="2137013"/>
            <a:ext cx="3556020" cy="6011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AFBC05-EA38-ADF2-4426-C73DF03BE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848" y="2704457"/>
            <a:ext cx="4876800" cy="4876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77727A2-3B67-9896-FB13-E94BF4E66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3098" y="270445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3430747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업로드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6B2202-3540-DD80-5977-38951886D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848" y="2704457"/>
            <a:ext cx="4876800" cy="4876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4C5B11-8599-6B84-88FE-4DE194CBB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3098" y="2704457"/>
            <a:ext cx="4876800" cy="4876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7220510-04E3-4337-19C0-46280ABC7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200" y="419099"/>
            <a:ext cx="6908820" cy="11679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049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" y="1286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3430747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업로드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81A136-87C5-CC62-2893-01C1FB41CCAB}"/>
              </a:ext>
            </a:extLst>
          </p:cNvPr>
          <p:cNvGrpSpPr/>
          <p:nvPr/>
        </p:nvGrpSpPr>
        <p:grpSpPr>
          <a:xfrm>
            <a:off x="5362169" y="3305558"/>
            <a:ext cx="7565948" cy="3677170"/>
            <a:chOff x="5452855" y="2857500"/>
            <a:chExt cx="7565948" cy="367717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008F2F-F033-8D37-0C61-D4B46FCA049C}"/>
                </a:ext>
              </a:extLst>
            </p:cNvPr>
            <p:cNvSpPr txBox="1"/>
            <p:nvPr/>
          </p:nvSpPr>
          <p:spPr>
            <a:xfrm>
              <a:off x="5638800" y="5734451"/>
              <a:ext cx="7380003" cy="8002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4600" b="1" dirty="0">
                  <a:solidFill>
                    <a:srgbClr val="271948"/>
                  </a:solidFill>
                </a:rPr>
                <a:t>Apache </a:t>
              </a:r>
              <a:r>
                <a:rPr lang="en-US" altLang="ko-KR" sz="4600" b="1" dirty="0" err="1">
                  <a:solidFill>
                    <a:srgbClr val="271948"/>
                  </a:solidFill>
                </a:rPr>
                <a:t>Commone-fileupload</a:t>
              </a:r>
              <a:endParaRPr lang="en-US" altLang="ko-KR" sz="4600" b="1" dirty="0">
                <a:solidFill>
                  <a:srgbClr val="271948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B475755-8360-A127-9449-2DC65E39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2855" y="2857500"/>
              <a:ext cx="7380003" cy="28769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00ACAD-4A25-00E9-C305-BC2CB628DFD7}"/>
              </a:ext>
            </a:extLst>
          </p:cNvPr>
          <p:cNvGrpSpPr/>
          <p:nvPr/>
        </p:nvGrpSpPr>
        <p:grpSpPr>
          <a:xfrm>
            <a:off x="6324600" y="1134505"/>
            <a:ext cx="11497854" cy="8736814"/>
            <a:chOff x="6324600" y="1134505"/>
            <a:chExt cx="11497854" cy="873681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25BE11F-9049-4716-569B-E6DA86B93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4600" y="1134505"/>
              <a:ext cx="11497854" cy="873681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C99982-E5AF-7A07-23B8-36A31B6B3CF1}"/>
                </a:ext>
              </a:extLst>
            </p:cNvPr>
            <p:cNvSpPr/>
            <p:nvPr/>
          </p:nvSpPr>
          <p:spPr>
            <a:xfrm>
              <a:off x="6705600" y="5067300"/>
              <a:ext cx="6222517" cy="160020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C457F9-AC56-D3D5-128A-86676A6BBDAC}"/>
              </a:ext>
            </a:extLst>
          </p:cNvPr>
          <p:cNvGrpSpPr/>
          <p:nvPr/>
        </p:nvGrpSpPr>
        <p:grpSpPr>
          <a:xfrm>
            <a:off x="457200" y="1134505"/>
            <a:ext cx="16487691" cy="8701224"/>
            <a:chOff x="505397" y="579809"/>
            <a:chExt cx="16487691" cy="870122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6E9A1CA-882A-92AD-2B2F-B7421204E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7090" y="579809"/>
              <a:ext cx="4979860" cy="870122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D19F28C-EF52-6426-A289-9799CC0CE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87400" y="647700"/>
              <a:ext cx="3505688" cy="856544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6B4976D-9ECE-C9F7-6FB7-F2B85E4AC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5397" y="589262"/>
              <a:ext cx="5621244" cy="8691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21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356379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소식통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62D6D-1667-B0CB-3E98-1F40AC21A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57" y="1856732"/>
            <a:ext cx="8763000" cy="657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7AB91-453D-5247-A3D0-171A11C77052}"/>
              </a:ext>
            </a:extLst>
          </p:cNvPr>
          <p:cNvSpPr txBox="1"/>
          <p:nvPr/>
        </p:nvSpPr>
        <p:spPr>
          <a:xfrm>
            <a:off x="7002431" y="8648700"/>
            <a:ext cx="428085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800" b="1" i="0" dirty="0">
                <a:solidFill>
                  <a:srgbClr val="000221"/>
                </a:solidFill>
                <a:effectLst/>
                <a:latin typeface="Open Sans" panose="020B0606030504020204" pitchFamily="34" charset="0"/>
              </a:rPr>
              <a:t>Infinite </a:t>
            </a:r>
            <a:r>
              <a:rPr lang="en-US" altLang="ko-KR" sz="4800" b="1" dirty="0">
                <a:solidFill>
                  <a:srgbClr val="000221"/>
                </a:solidFill>
                <a:latin typeface="Open Sans" panose="020B0606030504020204" pitchFamily="34" charset="0"/>
              </a:rPr>
              <a:t>Scroll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32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356379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소식통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D8CA6-2972-BA44-EEAD-FF8F68E85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943112"/>
            <a:ext cx="8687289" cy="7506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81B34F2-DF32-98BE-5931-CD3BCF68E935}"/>
              </a:ext>
            </a:extLst>
          </p:cNvPr>
          <p:cNvGrpSpPr/>
          <p:nvPr/>
        </p:nvGrpSpPr>
        <p:grpSpPr>
          <a:xfrm>
            <a:off x="2286000" y="7504981"/>
            <a:ext cx="12996675" cy="1313834"/>
            <a:chOff x="2286000" y="7504981"/>
            <a:chExt cx="12996675" cy="13138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F85076-420D-D2B9-8726-D4E085FB3EED}"/>
                </a:ext>
              </a:extLst>
            </p:cNvPr>
            <p:cNvSpPr/>
            <p:nvPr/>
          </p:nvSpPr>
          <p:spPr>
            <a:xfrm>
              <a:off x="2286000" y="7504981"/>
              <a:ext cx="5334000" cy="12961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D6B9E54-4392-7DB0-6FAF-76052AAEA97D}"/>
                </a:ext>
              </a:extLst>
            </p:cNvPr>
            <p:cNvGrpSpPr/>
            <p:nvPr/>
          </p:nvGrpSpPr>
          <p:grpSpPr>
            <a:xfrm>
              <a:off x="7620000" y="7936548"/>
              <a:ext cx="7662675" cy="882267"/>
              <a:chOff x="7620000" y="7936548"/>
              <a:chExt cx="7662675" cy="88226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2408EA-2904-5D91-1488-445A7F782343}"/>
                  </a:ext>
                </a:extLst>
              </p:cNvPr>
              <p:cNvSpPr/>
              <p:nvPr/>
            </p:nvSpPr>
            <p:spPr>
              <a:xfrm>
                <a:off x="7628872" y="7936548"/>
                <a:ext cx="7653803" cy="864552"/>
              </a:xfrm>
              <a:prstGeom prst="rect">
                <a:avLst/>
              </a:prstGeom>
              <a:solidFill>
                <a:srgbClr val="FFC000"/>
              </a:solidFill>
              <a:ln w="762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52DBA2-5D2D-B850-87A3-117797694FEF}"/>
                  </a:ext>
                </a:extLst>
              </p:cNvPr>
              <p:cNvSpPr txBox="1"/>
              <p:nvPr/>
            </p:nvSpPr>
            <p:spPr>
              <a:xfrm>
                <a:off x="7620000" y="8018596"/>
                <a:ext cx="7662675" cy="8002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600" b="1" dirty="0">
                    <a:solidFill>
                      <a:srgbClr val="271948"/>
                    </a:solidFill>
                  </a:rPr>
                  <a:t>페이지의 끝 부분에 도달체크</a:t>
                </a:r>
                <a:endParaRPr lang="en-US" altLang="ko-KR" sz="4600" b="1" dirty="0">
                  <a:solidFill>
                    <a:srgbClr val="271948"/>
                  </a:solidFill>
                </a:endParaRP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D2913A1-4FA5-83F6-88A2-CA40D7E230C7}"/>
              </a:ext>
            </a:extLst>
          </p:cNvPr>
          <p:cNvGrpSpPr/>
          <p:nvPr/>
        </p:nvGrpSpPr>
        <p:grpSpPr>
          <a:xfrm>
            <a:off x="6988515" y="2280033"/>
            <a:ext cx="10356803" cy="8735657"/>
            <a:chOff x="6988515" y="2280033"/>
            <a:chExt cx="10356803" cy="873565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4A88C81-B083-7F86-3DB6-9F7B5AE4B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600000">
              <a:off x="6988515" y="6138890"/>
              <a:ext cx="4876800" cy="4876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A2E0A3D-98E7-B3DF-D2AC-71BFF4DEF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29509" y="3232964"/>
              <a:ext cx="4853165" cy="3762566"/>
            </a:xfrm>
            <a:prstGeom prst="rect">
              <a:avLst/>
            </a:prstGeom>
            <a:ln w="381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F126DDC-5467-9149-43F9-5AC087DE7098}"/>
                </a:ext>
              </a:extLst>
            </p:cNvPr>
            <p:cNvGrpSpPr/>
            <p:nvPr/>
          </p:nvGrpSpPr>
          <p:grpSpPr>
            <a:xfrm>
              <a:off x="10396725" y="2280033"/>
              <a:ext cx="6948593" cy="882267"/>
              <a:chOff x="7620000" y="7936548"/>
              <a:chExt cx="6948593" cy="88226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B36DB46-CB95-2A61-6C1C-E1FEF7919A21}"/>
                  </a:ext>
                </a:extLst>
              </p:cNvPr>
              <p:cNvSpPr/>
              <p:nvPr/>
            </p:nvSpPr>
            <p:spPr>
              <a:xfrm>
                <a:off x="7628873" y="7936548"/>
                <a:ext cx="6939720" cy="864552"/>
              </a:xfrm>
              <a:prstGeom prst="rect">
                <a:avLst/>
              </a:prstGeom>
              <a:solidFill>
                <a:srgbClr val="FFC000"/>
              </a:solidFill>
              <a:ln w="762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997398-4852-4121-605F-E04F861356EB}"/>
                  </a:ext>
                </a:extLst>
              </p:cNvPr>
              <p:cNvSpPr txBox="1"/>
              <p:nvPr/>
            </p:nvSpPr>
            <p:spPr>
              <a:xfrm>
                <a:off x="7620000" y="8018596"/>
                <a:ext cx="6939720" cy="8002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600" b="1" dirty="0">
                    <a:solidFill>
                      <a:srgbClr val="271948"/>
                    </a:solidFill>
                  </a:rPr>
                  <a:t>게시글을 추가로 불러오기</a:t>
                </a:r>
                <a:endParaRPr lang="en-US" altLang="ko-KR" sz="4600" b="1" dirty="0">
                  <a:solidFill>
                    <a:srgbClr val="271948"/>
                  </a:solidFill>
                </a:endParaRPr>
              </a:p>
            </p:txBody>
          </p:sp>
        </p:grpSp>
      </p:grpSp>
      <p:grpSp>
        <p:nvGrpSpPr>
          <p:cNvPr id="998" name="그룹 997">
            <a:extLst>
              <a:ext uri="{FF2B5EF4-FFF2-40B4-BE49-F238E27FC236}">
                <a16:creationId xmlns:a16="http://schemas.microsoft.com/office/drawing/2014/main" id="{D3F261DC-BB81-E917-C0A8-A5C8A8534BE3}"/>
              </a:ext>
            </a:extLst>
          </p:cNvPr>
          <p:cNvGrpSpPr/>
          <p:nvPr/>
        </p:nvGrpSpPr>
        <p:grpSpPr>
          <a:xfrm>
            <a:off x="10396725" y="2280033"/>
            <a:ext cx="6948593" cy="882267"/>
            <a:chOff x="7620000" y="7936548"/>
            <a:chExt cx="6948593" cy="882267"/>
          </a:xfrm>
        </p:grpSpPr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300B532E-DDFB-4776-A6F9-2CF3B65D1909}"/>
                </a:ext>
              </a:extLst>
            </p:cNvPr>
            <p:cNvSpPr/>
            <p:nvPr/>
          </p:nvSpPr>
          <p:spPr>
            <a:xfrm>
              <a:off x="7628873" y="7936548"/>
              <a:ext cx="6939720" cy="864552"/>
            </a:xfrm>
            <a:prstGeom prst="rect">
              <a:avLst/>
            </a:prstGeom>
            <a:solidFill>
              <a:srgbClr val="FFC000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1F119E9B-0863-5D20-2B3C-4167851AE0E1}"/>
                </a:ext>
              </a:extLst>
            </p:cNvPr>
            <p:cNvSpPr txBox="1"/>
            <p:nvPr/>
          </p:nvSpPr>
          <p:spPr>
            <a:xfrm>
              <a:off x="7620000" y="8018596"/>
              <a:ext cx="6939720" cy="8002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4600" b="1" dirty="0">
                  <a:solidFill>
                    <a:srgbClr val="271948"/>
                  </a:solidFill>
                </a:rPr>
                <a:t>게시글을 추가로 불러오기</a:t>
              </a:r>
              <a:endParaRPr lang="en-US" altLang="ko-KR" sz="4600" b="1" dirty="0">
                <a:solidFill>
                  <a:srgbClr val="2719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572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356379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소식통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grpSp>
        <p:nvGrpSpPr>
          <p:cNvPr id="998" name="그룹 997">
            <a:extLst>
              <a:ext uri="{FF2B5EF4-FFF2-40B4-BE49-F238E27FC236}">
                <a16:creationId xmlns:a16="http://schemas.microsoft.com/office/drawing/2014/main" id="{D3F261DC-BB81-E917-C0A8-A5C8A8534BE3}"/>
              </a:ext>
            </a:extLst>
          </p:cNvPr>
          <p:cNvGrpSpPr/>
          <p:nvPr/>
        </p:nvGrpSpPr>
        <p:grpSpPr>
          <a:xfrm>
            <a:off x="4587464" y="693371"/>
            <a:ext cx="6948593" cy="882267"/>
            <a:chOff x="7620000" y="7936548"/>
            <a:chExt cx="6948593" cy="882267"/>
          </a:xfrm>
        </p:grpSpPr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300B532E-DDFB-4776-A6F9-2CF3B65D1909}"/>
                </a:ext>
              </a:extLst>
            </p:cNvPr>
            <p:cNvSpPr/>
            <p:nvPr/>
          </p:nvSpPr>
          <p:spPr>
            <a:xfrm>
              <a:off x="7628873" y="7936548"/>
              <a:ext cx="6939720" cy="864552"/>
            </a:xfrm>
            <a:prstGeom prst="rect">
              <a:avLst/>
            </a:prstGeom>
            <a:solidFill>
              <a:srgbClr val="FFC000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1F119E9B-0863-5D20-2B3C-4167851AE0E1}"/>
                </a:ext>
              </a:extLst>
            </p:cNvPr>
            <p:cNvSpPr txBox="1"/>
            <p:nvPr/>
          </p:nvSpPr>
          <p:spPr>
            <a:xfrm>
              <a:off x="7620000" y="8018596"/>
              <a:ext cx="6939720" cy="8002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4600" b="1" dirty="0">
                  <a:solidFill>
                    <a:srgbClr val="271948"/>
                  </a:solidFill>
                </a:rPr>
                <a:t>게시글을 추가로 불러오기</a:t>
              </a:r>
              <a:endParaRPr lang="en-US" altLang="ko-KR" sz="4600" b="1" dirty="0">
                <a:solidFill>
                  <a:srgbClr val="271948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200F2AC-47F0-C3B6-5059-17176C8A4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57" y="2101998"/>
            <a:ext cx="8529560" cy="6812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DCF380B-F84C-5262-6B20-1F6764CB0D18}"/>
              </a:ext>
            </a:extLst>
          </p:cNvPr>
          <p:cNvSpPr/>
          <p:nvPr/>
        </p:nvSpPr>
        <p:spPr>
          <a:xfrm>
            <a:off x="3508426" y="2217507"/>
            <a:ext cx="3501974" cy="41139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2" name="그룹 991">
            <a:extLst>
              <a:ext uri="{FF2B5EF4-FFF2-40B4-BE49-F238E27FC236}">
                <a16:creationId xmlns:a16="http://schemas.microsoft.com/office/drawing/2014/main" id="{23927046-99E8-0607-B84B-C81EF4C28BE1}"/>
              </a:ext>
            </a:extLst>
          </p:cNvPr>
          <p:cNvGrpSpPr/>
          <p:nvPr/>
        </p:nvGrpSpPr>
        <p:grpSpPr>
          <a:xfrm>
            <a:off x="7010400" y="2381967"/>
            <a:ext cx="10687169" cy="6532689"/>
            <a:chOff x="7010400" y="2381967"/>
            <a:chExt cx="10687169" cy="65326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F37DCD-B155-27E5-A76D-E45DB73D7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2857" y="2381967"/>
              <a:ext cx="8554712" cy="65326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CDC9EBA-F1A5-F567-856A-551F8684DAC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2423203"/>
              <a:ext cx="2132457" cy="58669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52AA40-F3DF-C2FA-3F9A-F6FB3781C5EC}"/>
              </a:ext>
            </a:extLst>
          </p:cNvPr>
          <p:cNvSpPr txBox="1"/>
          <p:nvPr/>
        </p:nvSpPr>
        <p:spPr>
          <a:xfrm>
            <a:off x="2603765" y="8914657"/>
            <a:ext cx="3901261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600" b="1" dirty="0" err="1">
                <a:solidFill>
                  <a:srgbClr val="271948"/>
                </a:solidFill>
              </a:rPr>
              <a:t>boardAPI.class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pic>
        <p:nvPicPr>
          <p:cNvPr id="993" name="그림 992">
            <a:extLst>
              <a:ext uri="{FF2B5EF4-FFF2-40B4-BE49-F238E27FC236}">
                <a16:creationId xmlns:a16="http://schemas.microsoft.com/office/drawing/2014/main" id="{63360CC2-E132-CDBC-7246-FD6E02E9E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857" y="2383303"/>
            <a:ext cx="8554712" cy="6532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108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1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356379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소식통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grpSp>
        <p:nvGrpSpPr>
          <p:cNvPr id="998" name="그룹 997">
            <a:extLst>
              <a:ext uri="{FF2B5EF4-FFF2-40B4-BE49-F238E27FC236}">
                <a16:creationId xmlns:a16="http://schemas.microsoft.com/office/drawing/2014/main" id="{D3F261DC-BB81-E917-C0A8-A5C8A8534BE3}"/>
              </a:ext>
            </a:extLst>
          </p:cNvPr>
          <p:cNvGrpSpPr/>
          <p:nvPr/>
        </p:nvGrpSpPr>
        <p:grpSpPr>
          <a:xfrm>
            <a:off x="4587464" y="693371"/>
            <a:ext cx="6948593" cy="882267"/>
            <a:chOff x="7620000" y="7936548"/>
            <a:chExt cx="6948593" cy="882267"/>
          </a:xfrm>
        </p:grpSpPr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300B532E-DDFB-4776-A6F9-2CF3B65D1909}"/>
                </a:ext>
              </a:extLst>
            </p:cNvPr>
            <p:cNvSpPr/>
            <p:nvPr/>
          </p:nvSpPr>
          <p:spPr>
            <a:xfrm>
              <a:off x="7628873" y="7936548"/>
              <a:ext cx="6939720" cy="864552"/>
            </a:xfrm>
            <a:prstGeom prst="rect">
              <a:avLst/>
            </a:prstGeom>
            <a:solidFill>
              <a:srgbClr val="FFC000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1F119E9B-0863-5D20-2B3C-4167851AE0E1}"/>
                </a:ext>
              </a:extLst>
            </p:cNvPr>
            <p:cNvSpPr txBox="1"/>
            <p:nvPr/>
          </p:nvSpPr>
          <p:spPr>
            <a:xfrm>
              <a:off x="7620000" y="8018596"/>
              <a:ext cx="6939720" cy="8002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4600" b="1" dirty="0">
                  <a:solidFill>
                    <a:srgbClr val="271948"/>
                  </a:solidFill>
                </a:rPr>
                <a:t>게시글을 추가로 불러오기</a:t>
              </a:r>
              <a:endParaRPr lang="en-US" altLang="ko-KR" sz="4600" b="1" dirty="0">
                <a:solidFill>
                  <a:srgbClr val="271948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0B86F9C-9A24-A3AA-69E3-FD3F101F8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19300"/>
            <a:ext cx="10190967" cy="693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F8C222-F457-DBA0-2C06-C080A6749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681749"/>
            <a:ext cx="4549207" cy="34739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D4DE0F-8F58-9C31-358A-324F46A18D62}"/>
              </a:ext>
            </a:extLst>
          </p:cNvPr>
          <p:cNvSpPr txBox="1"/>
          <p:nvPr/>
        </p:nvSpPr>
        <p:spPr>
          <a:xfrm>
            <a:off x="4461377" y="8952781"/>
            <a:ext cx="248741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600" b="1" dirty="0" err="1">
                <a:solidFill>
                  <a:srgbClr val="271948"/>
                </a:solidFill>
              </a:rPr>
              <a:t>board.jsp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1EED1A-9F69-968B-3135-1BDEBDB01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233" y="3560023"/>
            <a:ext cx="5180288" cy="119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87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15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356379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소식통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grpSp>
        <p:nvGrpSpPr>
          <p:cNvPr id="998" name="그룹 997">
            <a:extLst>
              <a:ext uri="{FF2B5EF4-FFF2-40B4-BE49-F238E27FC236}">
                <a16:creationId xmlns:a16="http://schemas.microsoft.com/office/drawing/2014/main" id="{D3F261DC-BB81-E917-C0A8-A5C8A8534BE3}"/>
              </a:ext>
            </a:extLst>
          </p:cNvPr>
          <p:cNvGrpSpPr/>
          <p:nvPr/>
        </p:nvGrpSpPr>
        <p:grpSpPr>
          <a:xfrm>
            <a:off x="4587464" y="693371"/>
            <a:ext cx="6948593" cy="882267"/>
            <a:chOff x="7620000" y="7936548"/>
            <a:chExt cx="6948593" cy="882267"/>
          </a:xfrm>
        </p:grpSpPr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300B532E-DDFB-4776-A6F9-2CF3B65D1909}"/>
                </a:ext>
              </a:extLst>
            </p:cNvPr>
            <p:cNvSpPr/>
            <p:nvPr/>
          </p:nvSpPr>
          <p:spPr>
            <a:xfrm>
              <a:off x="7628873" y="7936548"/>
              <a:ext cx="6939720" cy="864552"/>
            </a:xfrm>
            <a:prstGeom prst="rect">
              <a:avLst/>
            </a:prstGeom>
            <a:solidFill>
              <a:srgbClr val="FFC000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1F119E9B-0863-5D20-2B3C-4167851AE0E1}"/>
                </a:ext>
              </a:extLst>
            </p:cNvPr>
            <p:cNvSpPr txBox="1"/>
            <p:nvPr/>
          </p:nvSpPr>
          <p:spPr>
            <a:xfrm>
              <a:off x="7620000" y="8018596"/>
              <a:ext cx="6939720" cy="8002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4600" b="1" dirty="0">
                  <a:solidFill>
                    <a:srgbClr val="271948"/>
                  </a:solidFill>
                </a:rPr>
                <a:t>게시글을 추가로 불러오기</a:t>
              </a:r>
              <a:endParaRPr lang="en-US" altLang="ko-KR" sz="4600" b="1" dirty="0">
                <a:solidFill>
                  <a:srgbClr val="271948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0B86F9C-9A24-A3AA-69E3-FD3F101F8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19300"/>
            <a:ext cx="10190967" cy="693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F8C222-F457-DBA0-2C06-C080A6749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681749"/>
            <a:ext cx="4549207" cy="34739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D4DE0F-8F58-9C31-358A-324F46A18D62}"/>
              </a:ext>
            </a:extLst>
          </p:cNvPr>
          <p:cNvSpPr txBox="1"/>
          <p:nvPr/>
        </p:nvSpPr>
        <p:spPr>
          <a:xfrm>
            <a:off x="4461377" y="8952781"/>
            <a:ext cx="248741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600" b="1" dirty="0" err="1">
                <a:solidFill>
                  <a:srgbClr val="271948"/>
                </a:solidFill>
              </a:rPr>
              <a:t>board.jsp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1EED1A-9F69-968B-3135-1BDEBDB01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233" y="3560022"/>
            <a:ext cx="11855584" cy="2726477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1225C8-DAB0-60E2-61D0-AA5389051841}"/>
              </a:ext>
            </a:extLst>
          </p:cNvPr>
          <p:cNvGrpSpPr/>
          <p:nvPr/>
        </p:nvGrpSpPr>
        <p:grpSpPr>
          <a:xfrm>
            <a:off x="6629400" y="2418719"/>
            <a:ext cx="4419600" cy="2504541"/>
            <a:chOff x="6629400" y="2418719"/>
            <a:chExt cx="4419600" cy="2504541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0E7FE25-6303-996E-38C9-E68D1494A320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629400" y="2418719"/>
              <a:ext cx="4419600" cy="2504541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321477-1812-64D5-0999-806F0BBCD96E}"/>
                </a:ext>
              </a:extLst>
            </p:cNvPr>
            <p:cNvSpPr txBox="1"/>
            <p:nvPr/>
          </p:nvSpPr>
          <p:spPr>
            <a:xfrm rot="19795252">
              <a:off x="7616168" y="2881216"/>
              <a:ext cx="2107500" cy="8002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6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4600" b="1" dirty="0">
                  <a:solidFill>
                    <a:schemeClr val="bg1"/>
                  </a:solidFill>
                </a:rPr>
                <a:t> get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42BB15-333B-1278-1179-5136AC88F58E}"/>
              </a:ext>
            </a:extLst>
          </p:cNvPr>
          <p:cNvGrpSpPr/>
          <p:nvPr/>
        </p:nvGrpSpPr>
        <p:grpSpPr>
          <a:xfrm>
            <a:off x="4953000" y="5609733"/>
            <a:ext cx="11849016" cy="3762566"/>
            <a:chOff x="4953000" y="5609733"/>
            <a:chExt cx="11849016" cy="376256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B0B6FF-7ABC-8484-23FD-D2C32585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48851" y="5609733"/>
              <a:ext cx="4853165" cy="3762566"/>
            </a:xfrm>
            <a:prstGeom prst="rect">
              <a:avLst/>
            </a:prstGeom>
            <a:ln w="381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061D1CA-36D2-D113-B1EE-CBC67494BDAD}"/>
                </a:ext>
              </a:extLst>
            </p:cNvPr>
            <p:cNvGrpSpPr/>
            <p:nvPr/>
          </p:nvGrpSpPr>
          <p:grpSpPr>
            <a:xfrm>
              <a:off x="4953000" y="6578732"/>
              <a:ext cx="7772400" cy="1388855"/>
              <a:chOff x="4953000" y="6578732"/>
              <a:chExt cx="7772400" cy="1388855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4C016A88-F288-F6BF-6297-D2FBFB4B34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000" y="6942560"/>
                <a:ext cx="7772400" cy="1025027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682875-51F1-88CD-A2CA-3B6FE7F5CA6E}"/>
                  </a:ext>
                </a:extLst>
              </p:cNvPr>
              <p:cNvSpPr txBox="1"/>
              <p:nvPr/>
            </p:nvSpPr>
            <p:spPr>
              <a:xfrm rot="440095">
                <a:off x="6632056" y="6578732"/>
                <a:ext cx="4605748" cy="80021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600" b="1" dirty="0">
                    <a:solidFill>
                      <a:schemeClr val="bg1"/>
                    </a:solidFill>
                  </a:rPr>
                  <a:t>$("body").append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7698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1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6957" y="1286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4153701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스트리밍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3FEB96-F58A-AD56-A4AE-3DB0CB715ADC}"/>
              </a:ext>
            </a:extLst>
          </p:cNvPr>
          <p:cNvGrpSpPr/>
          <p:nvPr/>
        </p:nvGrpSpPr>
        <p:grpSpPr>
          <a:xfrm>
            <a:off x="778943" y="4779150"/>
            <a:ext cx="16699634" cy="1749254"/>
            <a:chOff x="4267200" y="6828930"/>
            <a:chExt cx="12527123" cy="10860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BB54EC-9E2F-A3DA-5762-24AA44A1D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7200" y="6828930"/>
              <a:ext cx="12527123" cy="108600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0449C8F-B924-A243-8772-378C7276D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440" y="6828930"/>
              <a:ext cx="1981477" cy="33818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E26147-D2DB-7501-7813-295C72ACFB44}"/>
              </a:ext>
            </a:extLst>
          </p:cNvPr>
          <p:cNvGrpSpPr/>
          <p:nvPr/>
        </p:nvGrpSpPr>
        <p:grpSpPr>
          <a:xfrm>
            <a:off x="799259" y="2453490"/>
            <a:ext cx="16699634" cy="1305107"/>
            <a:chOff x="304800" y="7695052"/>
            <a:chExt cx="16547234" cy="130510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8384C4-D9BE-1746-17E1-02AC6051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0" y="7695052"/>
              <a:ext cx="16547234" cy="130510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87BBA8-0AE9-3026-89F1-2BBE2FA25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4800" y="7776025"/>
              <a:ext cx="628738" cy="57158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7395B17-26EB-ACD7-ED11-B87566EA3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7395" y="2267079"/>
            <a:ext cx="13398321" cy="532116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7D2CEF-1881-0ED5-558A-EDD7F487B3D3}"/>
              </a:ext>
            </a:extLst>
          </p:cNvPr>
          <p:cNvSpPr/>
          <p:nvPr/>
        </p:nvSpPr>
        <p:spPr>
          <a:xfrm>
            <a:off x="7315200" y="2628900"/>
            <a:ext cx="3657600" cy="7802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6B2629-7988-D351-BF4F-13679786EEF4}"/>
              </a:ext>
            </a:extLst>
          </p:cNvPr>
          <p:cNvSpPr/>
          <p:nvPr/>
        </p:nvSpPr>
        <p:spPr>
          <a:xfrm>
            <a:off x="7315200" y="5600700"/>
            <a:ext cx="3657600" cy="7802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42AC7D-722E-E311-7760-62FB53BE7F1D}"/>
              </a:ext>
            </a:extLst>
          </p:cNvPr>
          <p:cNvSpPr/>
          <p:nvPr/>
        </p:nvSpPr>
        <p:spPr>
          <a:xfrm>
            <a:off x="533400" y="5295900"/>
            <a:ext cx="17145000" cy="304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2869DE-1B41-AB55-DB8D-82554D905E3C}"/>
              </a:ext>
            </a:extLst>
          </p:cNvPr>
          <p:cNvSpPr/>
          <p:nvPr/>
        </p:nvSpPr>
        <p:spPr>
          <a:xfrm>
            <a:off x="6008176" y="3314700"/>
            <a:ext cx="6488624" cy="3247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69F059-AB24-887C-70D1-CC6947EC402E}"/>
              </a:ext>
            </a:extLst>
          </p:cNvPr>
          <p:cNvSpPr/>
          <p:nvPr/>
        </p:nvSpPr>
        <p:spPr>
          <a:xfrm>
            <a:off x="3419676" y="6134100"/>
            <a:ext cx="8848523" cy="1004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B157C74-088D-FDEF-C401-B5EBF2C07E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7800" y="3971496"/>
            <a:ext cx="8452400" cy="1612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9987630-7E39-A49F-85ED-721B2D860F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4233" y="7345809"/>
            <a:ext cx="12603334" cy="156231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BF65BA1-84F2-0FAE-2FFB-E5FC54A303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3007" y="6199957"/>
            <a:ext cx="5263573" cy="13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68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2002" y="594179"/>
            <a:ext cx="1906819" cy="1871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0155" y="3267404"/>
            <a:ext cx="18395869" cy="6690173"/>
            <a:chOff x="-110155" y="3267404"/>
            <a:chExt cx="18395869" cy="66901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3267404"/>
              <a:ext cx="18395869" cy="6690173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D78676-BD87-A574-FA83-276C29E7F65A}"/>
              </a:ext>
            </a:extLst>
          </p:cNvPr>
          <p:cNvSpPr/>
          <p:nvPr/>
        </p:nvSpPr>
        <p:spPr>
          <a:xfrm rot="1623624">
            <a:off x="8354102" y="4262542"/>
            <a:ext cx="4017235" cy="4017235"/>
          </a:xfrm>
          <a:prstGeom prst="roundRect">
            <a:avLst>
              <a:gd name="adj" fmla="val 24761"/>
            </a:avLst>
          </a:prstGeom>
          <a:blipFill dpi="0" rotWithShape="1">
            <a:blip r:embed="rId4"/>
            <a:srcRect/>
            <a:stretch>
              <a:fillRect t="-1000" b="-1000"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56805B3-ABAC-05EC-4DEE-43CA6ED0D8AB}"/>
              </a:ext>
            </a:extLst>
          </p:cNvPr>
          <p:cNvSpPr/>
          <p:nvPr/>
        </p:nvSpPr>
        <p:spPr>
          <a:xfrm rot="20784787">
            <a:off x="5375205" y="3353170"/>
            <a:ext cx="4017235" cy="4017235"/>
          </a:xfrm>
          <a:prstGeom prst="roundRect">
            <a:avLst>
              <a:gd name="adj" fmla="val 25639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EE7556-C7E7-5BF9-18E1-FFE25A3518B7}"/>
              </a:ext>
            </a:extLst>
          </p:cNvPr>
          <p:cNvGrpSpPr/>
          <p:nvPr/>
        </p:nvGrpSpPr>
        <p:grpSpPr>
          <a:xfrm rot="362332">
            <a:off x="7562567" y="1560034"/>
            <a:ext cx="4017235" cy="4017235"/>
            <a:chOff x="4088671" y="1135797"/>
            <a:chExt cx="4014651" cy="4014651"/>
          </a:xfrm>
          <a:effectLst>
            <a:outerShdw blurRad="50800" dist="38100" dir="5400000" algn="t" rotWithShape="0">
              <a:prstClr val="black">
                <a:alpha val="90000"/>
              </a:prstClr>
            </a:outerShdw>
          </a:effectLst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CB0820-BA1D-4B8B-9B34-6AA2F378DC69}"/>
                </a:ext>
              </a:extLst>
            </p:cNvPr>
            <p:cNvSpPr/>
            <p:nvPr/>
          </p:nvSpPr>
          <p:spPr>
            <a:xfrm>
              <a:off x="4088671" y="1135797"/>
              <a:ext cx="4014651" cy="4014651"/>
            </a:xfrm>
            <a:prstGeom prst="roundRect">
              <a:avLst>
                <a:gd name="adj" fmla="val 25758"/>
              </a:avLst>
            </a:prstGeom>
            <a:gradFill flip="none" rotWithShape="1">
              <a:gsLst>
                <a:gs pos="0">
                  <a:srgbClr val="B31D96">
                    <a:tint val="66000"/>
                    <a:satMod val="160000"/>
                  </a:srgbClr>
                </a:gs>
                <a:gs pos="50000">
                  <a:srgbClr val="B31D96">
                    <a:tint val="44500"/>
                    <a:satMod val="160000"/>
                  </a:srgbClr>
                </a:gs>
                <a:gs pos="100000">
                  <a:srgbClr val="B31D96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85A03F2-CB51-D68A-AF4A-946AE7614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150" y="2092607"/>
              <a:ext cx="2285695" cy="22856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" y="1286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4153701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스트리밍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CCE86E-44D9-4AE5-5B60-315E95C27E14}"/>
              </a:ext>
            </a:extLst>
          </p:cNvPr>
          <p:cNvGrpSpPr/>
          <p:nvPr/>
        </p:nvGrpSpPr>
        <p:grpSpPr>
          <a:xfrm>
            <a:off x="3075541" y="-7810500"/>
            <a:ext cx="28410055" cy="17149398"/>
            <a:chOff x="3075541" y="-7810500"/>
            <a:chExt cx="28410055" cy="1714939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8FBEC6-A7BC-4ED7-160A-BFBFC02A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5541" y="1790700"/>
              <a:ext cx="12664197" cy="754819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CFEC-481F-8DE6-59D1-9BF44095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21400" y="-7810500"/>
              <a:ext cx="12664196" cy="7548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46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" y="1286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4153701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스트리밍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CCE86E-44D9-4AE5-5B60-315E95C27E14}"/>
              </a:ext>
            </a:extLst>
          </p:cNvPr>
          <p:cNvGrpSpPr/>
          <p:nvPr/>
        </p:nvGrpSpPr>
        <p:grpSpPr>
          <a:xfrm>
            <a:off x="-12725400" y="1712301"/>
            <a:ext cx="28410055" cy="17149398"/>
            <a:chOff x="3075541" y="-7810500"/>
            <a:chExt cx="28410055" cy="1714939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8FBEC6-A7BC-4ED7-160A-BFBFC02A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5541" y="1790700"/>
              <a:ext cx="12664197" cy="754819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02CFEC-481F-8DE6-59D1-9BF44095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21400" y="-7810500"/>
              <a:ext cx="12664196" cy="754819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08803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1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" y="1286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4153701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스트리밍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730F5F-ABE0-ED49-E27A-469685F87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116" y="3124200"/>
            <a:ext cx="13979767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80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" y="1286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4153701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스트리밍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82E6BA-63B3-0786-84FF-BCB9CC8F7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1790700"/>
            <a:ext cx="5563759" cy="7516274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B4FABC-C9AA-3C13-5FEC-76843B0E6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1790700"/>
            <a:ext cx="5553927" cy="7449590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991630-828D-B1BC-5969-B477F1190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2871" y="3702371"/>
            <a:ext cx="2882258" cy="2882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5592-9B48-8614-DE3C-C37D4C593B8C}"/>
              </a:ext>
            </a:extLst>
          </p:cNvPr>
          <p:cNvSpPr txBox="1"/>
          <p:nvPr/>
        </p:nvSpPr>
        <p:spPr>
          <a:xfrm>
            <a:off x="8085030" y="5784410"/>
            <a:ext cx="2222468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600" b="1" dirty="0">
                <a:solidFill>
                  <a:srgbClr val="271948"/>
                </a:solidFill>
              </a:rPr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3756165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" y="1286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4153701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스트리밍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4780A-10B6-D679-76B4-9DFF346FC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813142"/>
            <a:ext cx="13740443" cy="7739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354014-CC03-0B25-BD77-C52F1B50D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152900"/>
            <a:ext cx="7620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23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" y="1286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4153701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기능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스트리밍</a:t>
            </a:r>
            <a:r>
              <a:rPr lang="en-US" altLang="ko-KR" sz="4600" b="1" dirty="0">
                <a:solidFill>
                  <a:srgbClr val="271948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4780A-10B6-D679-76B4-9DFF346FC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813142"/>
            <a:ext cx="13740443" cy="7739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354014-CC03-0B25-BD77-C52F1B50D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799" y="3281172"/>
            <a:ext cx="12119812" cy="4605528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05CF13-E120-6F56-9833-DA5B401932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1961396"/>
            <a:ext cx="13285016" cy="7442954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592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1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7103227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프로젝트 결과물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회원가입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3" name="그림 2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F836C7BD-922A-A78B-65AF-D8ABBB4B6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57" y="1534615"/>
            <a:ext cx="13639800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651332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프로젝트 결과물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로그인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3" name="그림 2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A00960D3-A278-B541-0827-8F40F1874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57" y="1534615"/>
            <a:ext cx="13639800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3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7103227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프로젝트 결과물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회원탈퇴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3" name="그림 2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E12D604D-3115-42CC-6FDA-1324DF46D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57" y="1534615"/>
            <a:ext cx="13639800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91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905408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프로젝트 결과물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회원</a:t>
            </a:r>
            <a:r>
              <a:rPr lang="en-US" altLang="ko-KR" sz="4600" b="1" dirty="0">
                <a:solidFill>
                  <a:srgbClr val="271948"/>
                </a:solidFill>
              </a:rPr>
              <a:t>-</a:t>
            </a:r>
            <a:r>
              <a:rPr lang="ko-KR" altLang="en-US" sz="4600" b="1" dirty="0">
                <a:solidFill>
                  <a:srgbClr val="271948"/>
                </a:solidFill>
              </a:rPr>
              <a:t>마이페이지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4" name="그림 3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9D7D9879-6464-CAA2-B734-168238D54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2" y="1534615"/>
            <a:ext cx="1099185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2002" y="594179"/>
            <a:ext cx="1906819" cy="1871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0155" y="3267404"/>
            <a:ext cx="18395869" cy="6690173"/>
            <a:chOff x="-110155" y="3267404"/>
            <a:chExt cx="18395869" cy="66901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3267404"/>
              <a:ext cx="18395869" cy="6690173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D78676-BD87-A574-FA83-276C29E7F65A}"/>
              </a:ext>
            </a:extLst>
          </p:cNvPr>
          <p:cNvSpPr/>
          <p:nvPr/>
        </p:nvSpPr>
        <p:spPr>
          <a:xfrm rot="1623624">
            <a:off x="8354102" y="4262542"/>
            <a:ext cx="4017235" cy="4017235"/>
          </a:xfrm>
          <a:prstGeom prst="roundRect">
            <a:avLst>
              <a:gd name="adj" fmla="val 24761"/>
            </a:avLst>
          </a:prstGeom>
          <a:blipFill dpi="0" rotWithShape="1">
            <a:blip r:embed="rId4"/>
            <a:srcRect/>
            <a:stretch>
              <a:fillRect t="-1000" b="-1000"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56805B3-ABAC-05EC-4DEE-43CA6ED0D8AB}"/>
              </a:ext>
            </a:extLst>
          </p:cNvPr>
          <p:cNvSpPr/>
          <p:nvPr/>
        </p:nvSpPr>
        <p:spPr>
          <a:xfrm rot="20784787">
            <a:off x="5375205" y="3353170"/>
            <a:ext cx="4017235" cy="4017235"/>
          </a:xfrm>
          <a:prstGeom prst="roundRect">
            <a:avLst>
              <a:gd name="adj" fmla="val 25639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EE7556-C7E7-5BF9-18E1-FFE25A3518B7}"/>
              </a:ext>
            </a:extLst>
          </p:cNvPr>
          <p:cNvGrpSpPr/>
          <p:nvPr/>
        </p:nvGrpSpPr>
        <p:grpSpPr>
          <a:xfrm rot="362332">
            <a:off x="7562567" y="1560034"/>
            <a:ext cx="4017235" cy="4017235"/>
            <a:chOff x="4088671" y="1135797"/>
            <a:chExt cx="4014651" cy="4014651"/>
          </a:xfrm>
          <a:effectLst>
            <a:outerShdw blurRad="50800" dist="38100" dir="5400000" algn="t" rotWithShape="0">
              <a:prstClr val="black">
                <a:alpha val="90000"/>
              </a:prstClr>
            </a:outerShdw>
          </a:effectLst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9CB0820-BA1D-4B8B-9B34-6AA2F378DC69}"/>
                </a:ext>
              </a:extLst>
            </p:cNvPr>
            <p:cNvSpPr/>
            <p:nvPr/>
          </p:nvSpPr>
          <p:spPr>
            <a:xfrm>
              <a:off x="4088671" y="1135797"/>
              <a:ext cx="4014651" cy="4014651"/>
            </a:xfrm>
            <a:prstGeom prst="roundRect">
              <a:avLst>
                <a:gd name="adj" fmla="val 25758"/>
              </a:avLst>
            </a:prstGeom>
            <a:gradFill flip="none" rotWithShape="1">
              <a:gsLst>
                <a:gs pos="0">
                  <a:srgbClr val="B31D96">
                    <a:tint val="66000"/>
                    <a:satMod val="160000"/>
                  </a:srgbClr>
                </a:gs>
                <a:gs pos="50000">
                  <a:srgbClr val="B31D96">
                    <a:tint val="44500"/>
                    <a:satMod val="160000"/>
                  </a:srgbClr>
                </a:gs>
                <a:gs pos="100000">
                  <a:srgbClr val="B31D96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85A03F2-CB51-D68A-AF4A-946AE7614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150" y="2092607"/>
              <a:ext cx="2285695" cy="228569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AADA5CB-7E5A-4F24-1B87-4A46580F77B0}"/>
              </a:ext>
            </a:extLst>
          </p:cNvPr>
          <p:cNvGrpSpPr/>
          <p:nvPr/>
        </p:nvGrpSpPr>
        <p:grpSpPr>
          <a:xfrm>
            <a:off x="630861" y="542114"/>
            <a:ext cx="17057769" cy="9247346"/>
            <a:chOff x="630861" y="542114"/>
            <a:chExt cx="17057769" cy="92473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4DBA38B-0495-BE76-81CA-A781AC78E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0029" y="542114"/>
              <a:ext cx="8158601" cy="4790806"/>
            </a:xfrm>
            <a:prstGeom prst="rect">
              <a:avLst/>
            </a:prstGeom>
            <a:ln w="19050">
              <a:solidFill>
                <a:srgbClr val="27194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397290-06FD-B0D3-9709-EF24875C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61" y="4704529"/>
              <a:ext cx="10188151" cy="5084931"/>
            </a:xfrm>
            <a:prstGeom prst="rect">
              <a:avLst/>
            </a:prstGeom>
            <a:ln w="19050">
              <a:solidFill>
                <a:srgbClr val="27194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3636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605646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프로젝트 결과물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음악 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4" name="그림 3" descr="텍스트, 주차장, 전자기기, 검은색이(가) 표시된 사진&#10;&#10;자동 생성된 설명">
            <a:extLst>
              <a:ext uri="{FF2B5EF4-FFF2-40B4-BE49-F238E27FC236}">
                <a16:creationId xmlns:a16="http://schemas.microsoft.com/office/drawing/2014/main" id="{04FB95E3-B6C5-76C9-54CB-99E3EBE48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2" y="1534615"/>
            <a:ext cx="1099185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5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605646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프로젝트 결과물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영상 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25D2D-A846-5BF0-5B82-9D842E0B8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34615"/>
            <a:ext cx="14766070" cy="810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97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651332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프로젝트 결과물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소식통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63798-B5C6-2436-0954-A66E5ED89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2" y="1534615"/>
            <a:ext cx="1099185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8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592341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프로젝트 결과물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검색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4" name="그림 3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3A2FBC87-D54A-710D-D210-CECB5EF00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2" y="1534615"/>
            <a:ext cx="1099185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97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7103227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프로젝트 결과물</a:t>
            </a:r>
            <a:r>
              <a:rPr lang="en-US" altLang="ko-KR" sz="4600" b="1" dirty="0">
                <a:solidFill>
                  <a:srgbClr val="271948"/>
                </a:solidFill>
              </a:rPr>
              <a:t>: </a:t>
            </a:r>
            <a:r>
              <a:rPr lang="ko-KR" altLang="en-US" sz="4600" b="1" dirty="0">
                <a:solidFill>
                  <a:srgbClr val="271948"/>
                </a:solidFill>
              </a:rPr>
              <a:t>스트리밍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4" name="그림 3" descr="텍스트, 실내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7FC44646-530C-AF44-4B93-F24E4DFF4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57" y="1534615"/>
            <a:ext cx="13639800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44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74019" y="2782314"/>
            <a:ext cx="9137677" cy="4542084"/>
            <a:chOff x="4574019" y="2782314"/>
            <a:chExt cx="9137677" cy="45420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0314" y="2488610"/>
              <a:ext cx="8891676" cy="32326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5312" y="5436397"/>
              <a:ext cx="4761485" cy="1965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254428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 err="1">
                <a:solidFill>
                  <a:srgbClr val="271948"/>
                </a:solidFill>
              </a:rPr>
              <a:t>아쉬운점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414C1D-EF45-39BA-CB60-DE1A34E01DD0}"/>
              </a:ext>
            </a:extLst>
          </p:cNvPr>
          <p:cNvGrpSpPr/>
          <p:nvPr/>
        </p:nvGrpSpPr>
        <p:grpSpPr>
          <a:xfrm>
            <a:off x="7543800" y="952500"/>
            <a:ext cx="9906776" cy="10021400"/>
            <a:chOff x="5715000" y="980952"/>
            <a:chExt cx="9906776" cy="100214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295A13-3C22-B264-6584-5E9BC775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0" y="980952"/>
              <a:ext cx="5887272" cy="8773749"/>
            </a:xfrm>
            <a:prstGeom prst="rect">
              <a:avLst/>
            </a:prstGeom>
            <a:ln w="381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1852765-8678-5256-65C0-853F2BDE5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8400" y="4000500"/>
              <a:ext cx="5563376" cy="7001852"/>
            </a:xfrm>
            <a:prstGeom prst="rect">
              <a:avLst/>
            </a:prstGeom>
            <a:ln w="381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DB71530-E2E4-2955-CC76-B45A3E630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705100"/>
            <a:ext cx="7097115" cy="5706271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471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8742E8-8895-1E86-5FF9-7BC2A9AC331C}"/>
              </a:ext>
            </a:extLst>
          </p:cNvPr>
          <p:cNvGrpSpPr/>
          <p:nvPr/>
        </p:nvGrpSpPr>
        <p:grpSpPr>
          <a:xfrm>
            <a:off x="2567973" y="2019300"/>
            <a:ext cx="4610274" cy="4610274"/>
            <a:chOff x="2567973" y="2019300"/>
            <a:chExt cx="4610274" cy="46102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67973" y="2019300"/>
              <a:ext cx="4610274" cy="4610274"/>
              <a:chOff x="6590855" y="763204"/>
              <a:chExt cx="3662358" cy="366235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0855" y="763204"/>
                <a:ext cx="3662358" cy="3662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4" name="그림 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00F09CD5-E684-9459-09FC-4E9A5F71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287" y="2703751"/>
              <a:ext cx="3224593" cy="32245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9D48772-B333-7A69-D5BD-50669FDCEABC}"/>
              </a:ext>
            </a:extLst>
          </p:cNvPr>
          <p:cNvCxnSpPr>
            <a:cxnSpLocks/>
          </p:cNvCxnSpPr>
          <p:nvPr/>
        </p:nvCxnSpPr>
        <p:spPr>
          <a:xfrm>
            <a:off x="9144000" y="1638530"/>
            <a:ext cx="0" cy="7718905"/>
          </a:xfrm>
          <a:prstGeom prst="line">
            <a:avLst/>
          </a:prstGeom>
          <a:ln>
            <a:solidFill>
              <a:srgbClr val="27194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D4CCB7-6CAA-9E9C-4FE4-FDBFCEB350F5}"/>
              </a:ext>
            </a:extLst>
          </p:cNvPr>
          <p:cNvSpPr txBox="1"/>
          <p:nvPr/>
        </p:nvSpPr>
        <p:spPr>
          <a:xfrm>
            <a:off x="2064390" y="7311021"/>
            <a:ext cx="6037230" cy="1754326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271948"/>
                </a:solidFill>
              </a:rPr>
              <a:t>음악을 들려주고 싶은 뮤지션</a:t>
            </a:r>
            <a:endParaRPr lang="en-US" altLang="ko-KR" sz="3600" b="1" dirty="0">
              <a:solidFill>
                <a:srgbClr val="271948"/>
              </a:solidFill>
            </a:endParaRPr>
          </a:p>
          <a:p>
            <a:endParaRPr lang="en-US" altLang="ko-KR" sz="2400" b="1" dirty="0">
              <a:solidFill>
                <a:srgbClr val="271948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271948"/>
                </a:solidFill>
              </a:rPr>
              <a:t>자신의 노래를 대중들에게 노출</a:t>
            </a:r>
            <a:endParaRPr lang="en-US" altLang="ko-KR" sz="2400" dirty="0">
              <a:solidFill>
                <a:srgbClr val="271948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271948"/>
                </a:solidFill>
              </a:rPr>
              <a:t>인지도 상승</a:t>
            </a:r>
            <a:endParaRPr lang="en-US" altLang="ko-KR" sz="2400" dirty="0">
              <a:solidFill>
                <a:srgbClr val="271948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C503C-9AC6-D273-4207-B9D2D21F9D0E}"/>
              </a:ext>
            </a:extLst>
          </p:cNvPr>
          <p:cNvSpPr txBox="1"/>
          <p:nvPr/>
        </p:nvSpPr>
        <p:spPr>
          <a:xfrm>
            <a:off x="10694621" y="7311021"/>
            <a:ext cx="6037230" cy="1754326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271948"/>
                </a:solidFill>
              </a:rPr>
              <a:t>음악을 듣고 싶어하는 사용자</a:t>
            </a:r>
            <a:endParaRPr lang="en-US" altLang="ko-KR" sz="3600" b="1" dirty="0">
              <a:solidFill>
                <a:srgbClr val="271948"/>
              </a:solidFill>
            </a:endParaRPr>
          </a:p>
          <a:p>
            <a:endParaRPr lang="en-US" altLang="ko-KR" sz="2400" b="1" dirty="0">
              <a:solidFill>
                <a:srgbClr val="271948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271948"/>
                </a:solidFill>
              </a:rPr>
              <a:t>스트리밍을 통한 음악 감상</a:t>
            </a:r>
            <a:endParaRPr lang="en-US" altLang="ko-KR" sz="2400" dirty="0">
              <a:solidFill>
                <a:srgbClr val="271948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271948"/>
                </a:solidFill>
              </a:rPr>
              <a:t>원하는 노래를 리스트로 구성하여 듣기</a:t>
            </a:r>
            <a:endParaRPr lang="en-US" altLang="ko-KR" sz="2400" dirty="0">
              <a:solidFill>
                <a:srgbClr val="271948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14F932-A4EB-2934-A841-8DD736A0CCAA}"/>
              </a:ext>
            </a:extLst>
          </p:cNvPr>
          <p:cNvGrpSpPr/>
          <p:nvPr/>
        </p:nvGrpSpPr>
        <p:grpSpPr>
          <a:xfrm>
            <a:off x="10979859" y="2019300"/>
            <a:ext cx="4610274" cy="4610274"/>
            <a:chOff x="10979859" y="2019300"/>
            <a:chExt cx="4610274" cy="461027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79859" y="2019300"/>
              <a:ext cx="4610274" cy="4610274"/>
              <a:chOff x="6590855" y="6094278"/>
              <a:chExt cx="3662358" cy="366235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0855" y="6094278"/>
                <a:ext cx="3662358" cy="36623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BFF09C-8196-341D-70FA-6F2ADDA2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014" y="2670455"/>
              <a:ext cx="3307965" cy="3307965"/>
            </a:xfrm>
            <a:prstGeom prst="rect">
              <a:avLst/>
            </a:prstGeom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3F8932-5534-BCF9-2E9C-128C3D0F881B}"/>
              </a:ext>
            </a:extLst>
          </p:cNvPr>
          <p:cNvSpPr txBox="1"/>
          <p:nvPr/>
        </p:nvSpPr>
        <p:spPr>
          <a:xfrm>
            <a:off x="990600" y="734396"/>
            <a:ext cx="3990195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요구 사항 분석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2362" y="9099555"/>
            <a:ext cx="15128180" cy="365815"/>
            <a:chOff x="1582362" y="9099555"/>
            <a:chExt cx="15128180" cy="3658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04" name="그룹 1004"/>
            <p:cNvGrpSpPr/>
            <p:nvPr/>
          </p:nvGrpSpPr>
          <p:grpSpPr>
            <a:xfrm>
              <a:off x="1582362" y="9099555"/>
              <a:ext cx="3575161" cy="365815"/>
              <a:chOff x="1582362" y="9099555"/>
              <a:chExt cx="3575161" cy="3658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2362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33352" y="9099555"/>
              <a:ext cx="3575161" cy="365815"/>
              <a:chOff x="5433352" y="9099555"/>
              <a:chExt cx="3575161" cy="3658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33352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84333" y="9099555"/>
              <a:ext cx="3575161" cy="365815"/>
              <a:chOff x="9284333" y="9099555"/>
              <a:chExt cx="3575161" cy="3658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284333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35381" y="9099555"/>
              <a:ext cx="3575161" cy="365815"/>
              <a:chOff x="13135381" y="9099555"/>
              <a:chExt cx="3575161" cy="3658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5381" y="9099555"/>
                <a:ext cx="3575161" cy="36581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17067" y="7745267"/>
            <a:ext cx="15451581" cy="887751"/>
            <a:chOff x="1417067" y="7745267"/>
            <a:chExt cx="15451581" cy="887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09" name="그룹 1009"/>
            <p:cNvGrpSpPr/>
            <p:nvPr/>
          </p:nvGrpSpPr>
          <p:grpSpPr>
            <a:xfrm>
              <a:off x="1202781" y="8186219"/>
              <a:ext cx="476190" cy="47619"/>
              <a:chOff x="1202781" y="8186219"/>
              <a:chExt cx="476190" cy="4761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202781" y="8186219"/>
                <a:ext cx="476190" cy="476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606743" y="8186219"/>
              <a:ext cx="476190" cy="47619"/>
              <a:chOff x="16606743" y="8186219"/>
              <a:chExt cx="476190" cy="476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6606743" y="8186219"/>
                <a:ext cx="476190" cy="4761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755752" y="8186219"/>
              <a:ext cx="476190" cy="47619"/>
              <a:chOff x="12755752" y="8186219"/>
              <a:chExt cx="476190" cy="4761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2755752" y="8186219"/>
                <a:ext cx="476190" cy="4761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904762" y="8186219"/>
              <a:ext cx="476190" cy="47619"/>
              <a:chOff x="8904762" y="8186219"/>
              <a:chExt cx="476190" cy="4761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8904762" y="8186219"/>
                <a:ext cx="476190" cy="4761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053772" y="8186219"/>
              <a:ext cx="476190" cy="47619"/>
              <a:chOff x="5053772" y="8186219"/>
              <a:chExt cx="476190" cy="4761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5053772" y="8186219"/>
                <a:ext cx="476190" cy="4761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6888" y="7691936"/>
              <a:ext cx="2953610" cy="101620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2307" y="7691936"/>
              <a:ext cx="2800515" cy="114854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5983" y="7691936"/>
              <a:ext cx="2990182" cy="1016201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95907" y="7653840"/>
              <a:ext cx="3168401" cy="113048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7C21002-105E-D9D4-BC81-2158EFF79F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8598" y="4759491"/>
            <a:ext cx="3447228" cy="29400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6DE1F3-BC14-E999-E67C-20C16BEED6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19748" y="4759491"/>
            <a:ext cx="3447228" cy="29400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FFE00C-92DB-55F5-D90F-1AE64AAF2732}"/>
              </a:ext>
            </a:extLst>
          </p:cNvPr>
          <p:cNvSpPr/>
          <p:nvPr/>
        </p:nvSpPr>
        <p:spPr>
          <a:xfrm>
            <a:off x="1830314" y="1173463"/>
            <a:ext cx="3079255" cy="3079255"/>
          </a:xfrm>
          <a:prstGeom prst="roundRect">
            <a:avLst>
              <a:gd name="adj" fmla="val 25639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2DA7A0-1123-177D-7C7E-A4F171A82599}"/>
              </a:ext>
            </a:extLst>
          </p:cNvPr>
          <p:cNvSpPr/>
          <p:nvPr/>
        </p:nvSpPr>
        <p:spPr>
          <a:xfrm>
            <a:off x="5681304" y="1173463"/>
            <a:ext cx="3079255" cy="3079255"/>
          </a:xfrm>
          <a:prstGeom prst="roundRect">
            <a:avLst>
              <a:gd name="adj" fmla="val 25639"/>
            </a:avLst>
          </a:prstGeom>
          <a:blipFill>
            <a:blip r:embed="rId13"/>
            <a:stretch>
              <a:fillRect l="-33592" t="-38854" r="-19562" b="-41190"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0E5F2F-B3B4-7736-74FA-731B447CCB8F}"/>
              </a:ext>
            </a:extLst>
          </p:cNvPr>
          <p:cNvSpPr/>
          <p:nvPr/>
        </p:nvSpPr>
        <p:spPr>
          <a:xfrm>
            <a:off x="9527443" y="1173463"/>
            <a:ext cx="3079255" cy="3079255"/>
          </a:xfrm>
          <a:prstGeom prst="roundRect">
            <a:avLst>
              <a:gd name="adj" fmla="val 25639"/>
            </a:avLst>
          </a:prstGeom>
          <a:blipFill>
            <a:blip r:embed="rId14"/>
            <a:stretch>
              <a:fillRect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80F2F0-940A-2CE0-62B4-BBFC76563E5C}"/>
              </a:ext>
            </a:extLst>
          </p:cNvPr>
          <p:cNvSpPr/>
          <p:nvPr/>
        </p:nvSpPr>
        <p:spPr>
          <a:xfrm>
            <a:off x="13378431" y="1173463"/>
            <a:ext cx="3079255" cy="3079255"/>
          </a:xfrm>
          <a:prstGeom prst="roundRect">
            <a:avLst>
              <a:gd name="adj" fmla="val 25639"/>
            </a:avLst>
          </a:prstGeom>
          <a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C14A14-84BE-3120-179E-0070F3F609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05401" y="4759492"/>
            <a:ext cx="3323799" cy="2940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835990-7668-05A9-4947-818DD9554C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2267" y="4759492"/>
            <a:ext cx="3464630" cy="2940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2362" y="9099555"/>
            <a:ext cx="15128180" cy="365815"/>
            <a:chOff x="1582362" y="9099555"/>
            <a:chExt cx="15128180" cy="3658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04" name="그룹 1004"/>
            <p:cNvGrpSpPr/>
            <p:nvPr/>
          </p:nvGrpSpPr>
          <p:grpSpPr>
            <a:xfrm>
              <a:off x="1582362" y="9099555"/>
              <a:ext cx="3575161" cy="365815"/>
              <a:chOff x="1582362" y="9099555"/>
              <a:chExt cx="3575161" cy="3658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2362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33352" y="9099555"/>
              <a:ext cx="3575161" cy="365815"/>
              <a:chOff x="5433352" y="9099555"/>
              <a:chExt cx="3575161" cy="3658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33352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84333" y="9099555"/>
              <a:ext cx="3575161" cy="365815"/>
              <a:chOff x="9284333" y="9099555"/>
              <a:chExt cx="3575161" cy="3658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284333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35381" y="9099555"/>
              <a:ext cx="3575161" cy="365815"/>
              <a:chOff x="13135381" y="9099555"/>
              <a:chExt cx="3575161" cy="3658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5381" y="9099555"/>
                <a:ext cx="3575161" cy="36581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17067" y="7745267"/>
            <a:ext cx="15451581" cy="887751"/>
            <a:chOff x="1417067" y="7745267"/>
            <a:chExt cx="15451581" cy="887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09" name="그룹 1009"/>
            <p:cNvGrpSpPr/>
            <p:nvPr/>
          </p:nvGrpSpPr>
          <p:grpSpPr>
            <a:xfrm>
              <a:off x="1202781" y="8186219"/>
              <a:ext cx="476190" cy="47619"/>
              <a:chOff x="1202781" y="8186219"/>
              <a:chExt cx="476190" cy="4761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202781" y="8186219"/>
                <a:ext cx="476190" cy="476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606743" y="8186219"/>
              <a:ext cx="476190" cy="47619"/>
              <a:chOff x="16606743" y="8186219"/>
              <a:chExt cx="476190" cy="476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6606743" y="8186219"/>
                <a:ext cx="476190" cy="4761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755752" y="8186219"/>
              <a:ext cx="476190" cy="47619"/>
              <a:chOff x="12755752" y="8186219"/>
              <a:chExt cx="476190" cy="4761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2755752" y="8186219"/>
                <a:ext cx="476190" cy="4761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904762" y="8186219"/>
              <a:ext cx="476190" cy="47619"/>
              <a:chOff x="8904762" y="8186219"/>
              <a:chExt cx="476190" cy="4761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8904762" y="8186219"/>
                <a:ext cx="476190" cy="4761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053772" y="8186219"/>
              <a:ext cx="476190" cy="47619"/>
              <a:chOff x="5053772" y="8186219"/>
              <a:chExt cx="476190" cy="4761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5053772" y="8186219"/>
                <a:ext cx="476190" cy="4761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6888" y="7691936"/>
              <a:ext cx="2953610" cy="101620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2307" y="7691936"/>
              <a:ext cx="2800515" cy="114854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5983" y="7691936"/>
              <a:ext cx="2990182" cy="1016201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95907" y="7653840"/>
              <a:ext cx="3168401" cy="113048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7C21002-105E-D9D4-BC81-2158EFF79F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8598" y="4759491"/>
            <a:ext cx="3447228" cy="29400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6DE1F3-BC14-E999-E67C-20C16BEED6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19748" y="4759491"/>
            <a:ext cx="3447228" cy="29400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FFE00C-92DB-55F5-D90F-1AE64AAF2732}"/>
              </a:ext>
            </a:extLst>
          </p:cNvPr>
          <p:cNvSpPr/>
          <p:nvPr/>
        </p:nvSpPr>
        <p:spPr>
          <a:xfrm>
            <a:off x="1830314" y="1173463"/>
            <a:ext cx="3079255" cy="3079255"/>
          </a:xfrm>
          <a:prstGeom prst="roundRect">
            <a:avLst>
              <a:gd name="adj" fmla="val 25639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2DA7A0-1123-177D-7C7E-A4F171A82599}"/>
              </a:ext>
            </a:extLst>
          </p:cNvPr>
          <p:cNvSpPr/>
          <p:nvPr/>
        </p:nvSpPr>
        <p:spPr>
          <a:xfrm>
            <a:off x="5681304" y="1173463"/>
            <a:ext cx="3079255" cy="3079255"/>
          </a:xfrm>
          <a:prstGeom prst="roundRect">
            <a:avLst>
              <a:gd name="adj" fmla="val 25639"/>
            </a:avLst>
          </a:prstGeom>
          <a:blipFill>
            <a:blip r:embed="rId13"/>
            <a:stretch>
              <a:fillRect l="-33592" t="-38854" r="-19562" b="-41190"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0E5F2F-B3B4-7736-74FA-731B447CCB8F}"/>
              </a:ext>
            </a:extLst>
          </p:cNvPr>
          <p:cNvSpPr/>
          <p:nvPr/>
        </p:nvSpPr>
        <p:spPr>
          <a:xfrm>
            <a:off x="9527443" y="1173463"/>
            <a:ext cx="3079255" cy="3079255"/>
          </a:xfrm>
          <a:prstGeom prst="roundRect">
            <a:avLst>
              <a:gd name="adj" fmla="val 25639"/>
            </a:avLst>
          </a:prstGeom>
          <a:blipFill>
            <a:blip r:embed="rId14"/>
            <a:stretch>
              <a:fillRect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80F2F0-940A-2CE0-62B4-BBFC76563E5C}"/>
              </a:ext>
            </a:extLst>
          </p:cNvPr>
          <p:cNvSpPr/>
          <p:nvPr/>
        </p:nvSpPr>
        <p:spPr>
          <a:xfrm>
            <a:off x="13378431" y="1173463"/>
            <a:ext cx="3079255" cy="3079255"/>
          </a:xfrm>
          <a:prstGeom prst="roundRect">
            <a:avLst>
              <a:gd name="adj" fmla="val 25639"/>
            </a:avLst>
          </a:prstGeom>
          <a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rgbClr val="271948"/>
            </a:solidFill>
          </a:ln>
          <a:effectLst>
            <a:outerShdw blurRad="50800" dist="38100" dir="5400000" algn="t" rotWithShape="0">
              <a:srgbClr val="271948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835990-7668-05A9-4947-818DD9554C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19046" y="812541"/>
            <a:ext cx="9304329" cy="78955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4C14A14-84BE-3120-179E-0070F3F609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80" y="821630"/>
            <a:ext cx="9022340" cy="7980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864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1364476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설계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8F9C8E-5DF3-F48A-6932-18C43A8EC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43100"/>
            <a:ext cx="9291210" cy="7249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A1FBF26-97B8-47D3-2B1C-57BC40D73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083" y="1072232"/>
            <a:ext cx="5638800" cy="6857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9A77A6A-DA7F-11CA-7B89-691240C54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027" y="3936046"/>
            <a:ext cx="7192379" cy="5229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A19266B-F46A-B82E-1455-B32324FA1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842" y="952500"/>
            <a:ext cx="7283529" cy="7862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4FE70A-5BC5-642A-C8DC-DC59DE050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549" y="261342"/>
            <a:ext cx="6116449" cy="6154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5">
            <a:extLst>
              <a:ext uri="{FF2B5EF4-FFF2-40B4-BE49-F238E27FC236}">
                <a16:creationId xmlns:a16="http://schemas.microsoft.com/office/drawing/2014/main" id="{602CD786-AD86-62EF-CD84-1D96B18F29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904A072-7D9C-E4B4-BCFA-064F391C8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1" y="2825088"/>
            <a:ext cx="8907118" cy="5010849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616EEE-93BA-3BC5-44E0-4E226559B7A4}"/>
              </a:ext>
            </a:extLst>
          </p:cNvPr>
          <p:cNvSpPr txBox="1"/>
          <p:nvPr/>
        </p:nvSpPr>
        <p:spPr>
          <a:xfrm>
            <a:off x="990600" y="734396"/>
            <a:ext cx="579838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4600" b="1" dirty="0">
                <a:solidFill>
                  <a:srgbClr val="271948"/>
                </a:solidFill>
              </a:rPr>
              <a:t>페이지 설계 </a:t>
            </a:r>
            <a:r>
              <a:rPr lang="en-US" altLang="ko-KR" sz="4600" b="1" dirty="0">
                <a:solidFill>
                  <a:srgbClr val="271948"/>
                </a:solidFill>
              </a:rPr>
              <a:t> - </a:t>
            </a:r>
            <a:r>
              <a:rPr lang="ko-KR" altLang="en-US" sz="4600" b="1" dirty="0">
                <a:solidFill>
                  <a:srgbClr val="271948"/>
                </a:solidFill>
              </a:rPr>
              <a:t>구상도</a:t>
            </a:r>
            <a:endParaRPr lang="en-US" altLang="ko-KR" sz="4600" b="1" dirty="0">
              <a:solidFill>
                <a:srgbClr val="271948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5CC75E-F232-FBCC-816A-29E63BAEA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25" y="3338314"/>
            <a:ext cx="8783276" cy="4925112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C935A9-262E-DB10-7627-5B7AC146D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20" y="3849203"/>
            <a:ext cx="8764223" cy="4963218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1B7FC6-95C5-8FCF-4D6C-646B2AE501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68" y="4377461"/>
            <a:ext cx="8811855" cy="4934639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D7E08F-5B2D-0A5C-C864-B2BE6E78FB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21" y="5010276"/>
            <a:ext cx="8830907" cy="4906060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29A683-0E69-A67C-46DA-4B22FB0505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10" y="1710018"/>
            <a:ext cx="8745170" cy="4858428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8F1C82-05BC-25EC-6D22-3526533165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691" y="2209697"/>
            <a:ext cx="8840434" cy="4982270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1B7233-5031-57F2-34F0-A43E561B78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77" y="2724369"/>
            <a:ext cx="8878539" cy="4896533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F387DE-DED6-041A-8DD1-66FCAD3E9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481" y="3380297"/>
            <a:ext cx="8830907" cy="4934639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E6B288-0120-5648-DC86-D807A43B3E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21" y="3902603"/>
            <a:ext cx="8830907" cy="4934639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525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</TotalTime>
  <Words>343</Words>
  <Application>Microsoft Office PowerPoint</Application>
  <PresentationFormat>사용자 지정</PresentationFormat>
  <Paragraphs>136</Paragraphs>
  <Slides>46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?? ??</vt:lpstr>
      <vt:lpstr>맑은 고딕</vt:lpstr>
      <vt:lpstr>Arial</vt:lpstr>
      <vt:lpstr>Calibri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홍 경석</cp:lastModifiedBy>
  <cp:revision>158</cp:revision>
  <dcterms:created xsi:type="dcterms:W3CDTF">2022-10-17T23:59:06Z</dcterms:created>
  <dcterms:modified xsi:type="dcterms:W3CDTF">2022-12-15T07:13:18Z</dcterms:modified>
</cp:coreProperties>
</file>